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692" r:id="rId2"/>
  </p:sldMasterIdLst>
  <p:notesMasterIdLst>
    <p:notesMasterId r:id="rId18"/>
  </p:notesMasterIdLst>
  <p:sldIdLst>
    <p:sldId id="330" r:id="rId3"/>
    <p:sldId id="337" r:id="rId4"/>
    <p:sldId id="338" r:id="rId5"/>
    <p:sldId id="339" r:id="rId6"/>
    <p:sldId id="332" r:id="rId7"/>
    <p:sldId id="340" r:id="rId8"/>
    <p:sldId id="341" r:id="rId9"/>
    <p:sldId id="347" r:id="rId10"/>
    <p:sldId id="348" r:id="rId11"/>
    <p:sldId id="342" r:id="rId12"/>
    <p:sldId id="346" r:id="rId13"/>
    <p:sldId id="345" r:id="rId14"/>
    <p:sldId id="350" r:id="rId15"/>
    <p:sldId id="351" r:id="rId16"/>
    <p:sldId id="3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D9A"/>
    <a:srgbClr val="F8F87B"/>
    <a:srgbClr val="EE3F53"/>
    <a:srgbClr val="B9BFCA"/>
    <a:srgbClr val="66C2CD"/>
    <a:srgbClr val="D290E4"/>
    <a:srgbClr val="71BEF2"/>
    <a:srgbClr val="DBAB79"/>
    <a:srgbClr val="A8CC8C"/>
    <a:srgbClr val="E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75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AAC5B-BF29-4C1C-888F-31ED4347C84B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9720BB-9855-4A21-A732-FEE941746C3A}">
      <dgm:prSet phldrT="[Text]" custT="1"/>
      <dgm:spPr/>
      <dgm:t>
        <a:bodyPr/>
        <a:lstStyle/>
        <a:p>
          <a:r>
            <a:rPr lang="en-US" sz="4700" dirty="0" smtClean="0"/>
            <a:t>ABSENSI 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8DF279-BB2C-493C-8EA4-EAC70AABE3E8}" type="parTrans" cxnId="{59AA56C0-C603-423F-B94E-5540DAFED086}">
      <dgm:prSet/>
      <dgm:spPr/>
      <dgm:t>
        <a:bodyPr/>
        <a:lstStyle/>
        <a:p>
          <a:endParaRPr lang="en-US"/>
        </a:p>
      </dgm:t>
    </dgm:pt>
    <dgm:pt modelId="{42CDF16C-1482-4C46-97B3-B1B9EF28881A}" type="sibTrans" cxnId="{59AA56C0-C603-423F-B94E-5540DAFED086}">
      <dgm:prSet/>
      <dgm:spPr/>
      <dgm:t>
        <a:bodyPr/>
        <a:lstStyle/>
        <a:p>
          <a:endParaRPr lang="en-US"/>
        </a:p>
      </dgm:t>
    </dgm:pt>
    <dgm:pt modelId="{602DDFCF-2EA7-4A7F-8B70-D1D94F7BB4A7}">
      <dgm:prSet/>
      <dgm:spPr/>
      <dgm:t>
        <a:bodyPr/>
        <a:lstStyle/>
        <a:p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konsep</a:t>
          </a:r>
          <a:r>
            <a:rPr lang="en-US" dirty="0" smtClean="0"/>
            <a:t> orang </a:t>
          </a:r>
          <a:r>
            <a:rPr lang="en-US" dirty="0" err="1" smtClean="0"/>
            <a:t>sebagai</a:t>
          </a:r>
          <a:r>
            <a:rPr lang="en-US" dirty="0" smtClean="0"/>
            <a:t> </a:t>
          </a:r>
          <a:r>
            <a:rPr lang="en-US" dirty="0" err="1" smtClean="0"/>
            <a:t>sebagai</a:t>
          </a:r>
          <a:r>
            <a:rPr lang="en-US" dirty="0" smtClean="0"/>
            <a:t> </a:t>
          </a:r>
          <a:r>
            <a:rPr lang="en-US" dirty="0" err="1" smtClean="0"/>
            <a:t>individu</a:t>
          </a:r>
          <a:r>
            <a:rPr lang="en-US" dirty="0" smtClean="0"/>
            <a:t> </a:t>
          </a:r>
          <a:r>
            <a:rPr lang="en-US" dirty="0" err="1" smtClean="0"/>
            <a:t>maupun</a:t>
          </a:r>
          <a:r>
            <a:rPr lang="en-US" dirty="0" smtClean="0"/>
            <a:t> </a:t>
          </a:r>
          <a:r>
            <a:rPr lang="en-US" dirty="0" err="1" smtClean="0"/>
            <a:t>kelompok</a:t>
          </a:r>
          <a:r>
            <a:rPr lang="en-US" dirty="0" smtClean="0"/>
            <a:t> </a:t>
          </a:r>
          <a:r>
            <a:rPr lang="en-US" dirty="0" err="1" smtClean="0"/>
            <a:t>pada</a:t>
          </a:r>
          <a:r>
            <a:rPr lang="en-US" dirty="0" smtClean="0"/>
            <a:t> </a:t>
          </a:r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lokasi</a:t>
          </a:r>
          <a:r>
            <a:rPr lang="en-US" dirty="0" smtClean="0"/>
            <a:t> </a:t>
          </a:r>
          <a:r>
            <a:rPr lang="en-US" dirty="0" err="1" smtClean="0"/>
            <a:t>untuk</a:t>
          </a:r>
          <a:r>
            <a:rPr lang="en-US" dirty="0" smtClean="0"/>
            <a:t> acara yang </a:t>
          </a:r>
          <a:r>
            <a:rPr lang="en-US" dirty="0" err="1" smtClean="0"/>
            <a:t>telah</a:t>
          </a:r>
          <a:r>
            <a:rPr lang="en-US" dirty="0" smtClean="0"/>
            <a:t> </a:t>
          </a:r>
          <a:r>
            <a:rPr lang="en-US" dirty="0" err="1" smtClean="0"/>
            <a:t>dijadwalkan</a:t>
          </a:r>
          <a:r>
            <a:rPr lang="en-US" dirty="0" smtClean="0"/>
            <a:t> </a:t>
          </a:r>
          <a:r>
            <a:rPr lang="en-US" dirty="0" err="1" smtClean="0"/>
            <a:t>sebelumnya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digunakan</a:t>
          </a:r>
          <a:r>
            <a:rPr lang="en-US" dirty="0" smtClean="0"/>
            <a:t> </a:t>
          </a:r>
          <a:r>
            <a:rPr lang="en-US" dirty="0" err="1" smtClean="0"/>
            <a:t>untuk</a:t>
          </a:r>
          <a:r>
            <a:rPr lang="en-US" dirty="0" smtClean="0"/>
            <a:t> </a:t>
          </a:r>
          <a:r>
            <a:rPr lang="en-US" dirty="0" err="1" smtClean="0"/>
            <a:t>mengukur</a:t>
          </a:r>
          <a:r>
            <a:rPr lang="en-US" dirty="0" smtClean="0"/>
            <a:t> </a:t>
          </a:r>
          <a:r>
            <a:rPr lang="en-US" dirty="0" err="1" smtClean="0"/>
            <a:t>efektivitas</a:t>
          </a:r>
          <a:r>
            <a:rPr lang="en-US" dirty="0" smtClean="0"/>
            <a:t> </a:t>
          </a:r>
          <a:r>
            <a:rPr lang="en-US" dirty="0" err="1" smtClean="0"/>
            <a:t>usaha</a:t>
          </a:r>
          <a:r>
            <a:rPr lang="en-US" dirty="0" smtClean="0"/>
            <a:t> </a:t>
          </a:r>
          <a:r>
            <a:rPr lang="en-US" dirty="0" err="1" smtClean="0"/>
            <a:t>seseorang</a:t>
          </a:r>
          <a:r>
            <a:rPr lang="en-US" dirty="0" smtClean="0"/>
            <a:t>. </a:t>
          </a:r>
          <a:endParaRPr lang="en-US" dirty="0"/>
        </a:p>
      </dgm:t>
    </dgm:pt>
    <dgm:pt modelId="{7A8E7A00-B199-4F30-A157-F09632707121}" type="parTrans" cxnId="{4682C0A7-1C5E-4615-8694-054126641974}">
      <dgm:prSet/>
      <dgm:spPr/>
      <dgm:t>
        <a:bodyPr/>
        <a:lstStyle/>
        <a:p>
          <a:endParaRPr lang="en-US"/>
        </a:p>
      </dgm:t>
    </dgm:pt>
    <dgm:pt modelId="{457ED753-E383-4CA8-B647-C9A9D144CA89}" type="sibTrans" cxnId="{4682C0A7-1C5E-4615-8694-054126641974}">
      <dgm:prSet/>
      <dgm:spPr/>
      <dgm:t>
        <a:bodyPr/>
        <a:lstStyle/>
        <a:p>
          <a:endParaRPr lang="en-US"/>
        </a:p>
      </dgm:t>
    </dgm:pt>
    <dgm:pt modelId="{8B2B086B-98A4-4BC7-9335-5E98C62A5D1C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75000"/>
                  <a:lumOff val="25000"/>
                </a:schemeClr>
              </a:solidFill>
            </a:rPr>
            <a:t>Face Recognition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BA07A05-44C0-4549-81E1-8CF7498D00D5}" type="sibTrans" cxnId="{64A44123-7C3A-4A29-876F-85321B7E53A5}">
      <dgm:prSet/>
      <dgm:spPr/>
      <dgm:t>
        <a:bodyPr/>
        <a:lstStyle/>
        <a:p>
          <a:endParaRPr lang="en-US"/>
        </a:p>
      </dgm:t>
    </dgm:pt>
    <dgm:pt modelId="{C61524BE-8D18-43B9-9A33-28065C6E5D4E}" type="parTrans" cxnId="{64A44123-7C3A-4A29-876F-85321B7E53A5}">
      <dgm:prSet/>
      <dgm:spPr/>
      <dgm:t>
        <a:bodyPr/>
        <a:lstStyle/>
        <a:p>
          <a:endParaRPr lang="en-US"/>
        </a:p>
      </dgm:t>
    </dgm:pt>
    <dgm:pt modelId="{019DACE7-A06B-42DF-B05E-314FBEB182E9}">
      <dgm:prSet/>
      <dgm:spPr/>
      <dgm:t>
        <a:bodyPr/>
        <a:lstStyle/>
        <a:p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teknologi</a:t>
          </a:r>
          <a:r>
            <a:rPr lang="en-US" dirty="0" smtClean="0"/>
            <a:t> </a:t>
          </a:r>
          <a:r>
            <a:rPr lang="en-US" dirty="0" err="1" smtClean="0"/>
            <a:t>kamera</a:t>
          </a:r>
          <a:r>
            <a:rPr lang="en-US" dirty="0" smtClean="0"/>
            <a:t> yang </a:t>
          </a:r>
          <a:r>
            <a:rPr lang="en-US" dirty="0" err="1" smtClean="0"/>
            <a:t>memanfaatkan</a:t>
          </a:r>
          <a:r>
            <a:rPr lang="en-US" dirty="0" smtClean="0"/>
            <a:t> </a:t>
          </a:r>
          <a:r>
            <a:rPr lang="en-US" dirty="0" err="1" smtClean="0"/>
            <a:t>kecerdasan</a:t>
          </a:r>
          <a:r>
            <a:rPr lang="en-US" dirty="0" smtClean="0"/>
            <a:t> AI </a:t>
          </a:r>
          <a:r>
            <a:rPr lang="en-US" dirty="0" err="1" smtClean="0"/>
            <a:t>untuk</a:t>
          </a:r>
          <a:r>
            <a:rPr lang="en-US" dirty="0" smtClean="0"/>
            <a:t> </a:t>
          </a:r>
          <a:r>
            <a:rPr lang="en-US" dirty="0" err="1" smtClean="0"/>
            <a:t>mengenali</a:t>
          </a:r>
          <a:r>
            <a:rPr lang="en-US" dirty="0" smtClean="0"/>
            <a:t> </a:t>
          </a:r>
          <a:r>
            <a:rPr lang="en-US" dirty="0" err="1" smtClean="0"/>
            <a:t>wajah</a:t>
          </a:r>
          <a:r>
            <a:rPr lang="en-US" dirty="0" smtClean="0"/>
            <a:t> orang </a:t>
          </a:r>
          <a:r>
            <a:rPr lang="en-US" dirty="0" err="1" smtClean="0"/>
            <a:t>dari</a:t>
          </a:r>
          <a:r>
            <a:rPr lang="en-US" dirty="0" smtClean="0"/>
            <a:t> data di </a:t>
          </a:r>
          <a:r>
            <a:rPr lang="en-US" dirty="0" err="1" smtClean="0"/>
            <a:t>dalam</a:t>
          </a:r>
          <a:r>
            <a:rPr lang="en-US" dirty="0" smtClean="0"/>
            <a:t> server.</a:t>
          </a:r>
          <a:endParaRPr lang="en-US" dirty="0"/>
        </a:p>
      </dgm:t>
    </dgm:pt>
    <dgm:pt modelId="{0A4968C1-BE12-4A97-8FBA-A1CF33209443}" type="parTrans" cxnId="{D8FC8F84-8AB2-469A-800D-26562BD67485}">
      <dgm:prSet/>
      <dgm:spPr/>
      <dgm:t>
        <a:bodyPr/>
        <a:lstStyle/>
        <a:p>
          <a:endParaRPr lang="en-US"/>
        </a:p>
      </dgm:t>
    </dgm:pt>
    <dgm:pt modelId="{90C8D90F-813B-4C68-9997-D9FA1FB6E0BD}" type="sibTrans" cxnId="{D8FC8F84-8AB2-469A-800D-26562BD67485}">
      <dgm:prSet/>
      <dgm:spPr/>
      <dgm:t>
        <a:bodyPr/>
        <a:lstStyle/>
        <a:p>
          <a:endParaRPr lang="en-US"/>
        </a:p>
      </dgm:t>
    </dgm:pt>
    <dgm:pt modelId="{D167768A-9374-44C5-AB0A-58E056D4124F}" type="pres">
      <dgm:prSet presAssocID="{7ACAAC5B-BF29-4C1C-888F-31ED4347C84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E47244E-F89E-4150-BE8E-E2CCDE3957CE}" type="pres">
      <dgm:prSet presAssocID="{0B9720BB-9855-4A21-A732-FEE941746C3A}" presName="linNode" presStyleCnt="0"/>
      <dgm:spPr/>
    </dgm:pt>
    <dgm:pt modelId="{9EDE7101-9943-4152-B69A-01593EE92C2D}" type="pres">
      <dgm:prSet presAssocID="{0B9720BB-9855-4A21-A732-FEE941746C3A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1E47D-950F-48D0-9A0A-DD7138000B7D}" type="pres">
      <dgm:prSet presAssocID="{0B9720BB-9855-4A21-A732-FEE941746C3A}" presName="childShp" presStyleLbl="bgAccFollowNode1" presStyleIdx="0" presStyleCnt="2" custLinFactNeighborY="-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709AB-FF87-4F61-93B1-D26FE1B26361}" type="pres">
      <dgm:prSet presAssocID="{42CDF16C-1482-4C46-97B3-B1B9EF28881A}" presName="spacing" presStyleCnt="0"/>
      <dgm:spPr/>
    </dgm:pt>
    <dgm:pt modelId="{D21085D1-7B70-4205-9F29-BAD9F74AEA80}" type="pres">
      <dgm:prSet presAssocID="{8B2B086B-98A4-4BC7-9335-5E98C62A5D1C}" presName="linNode" presStyleCnt="0"/>
      <dgm:spPr/>
    </dgm:pt>
    <dgm:pt modelId="{89A48F99-17E6-4A71-9508-16E61CFD4047}" type="pres">
      <dgm:prSet presAssocID="{8B2B086B-98A4-4BC7-9335-5E98C62A5D1C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8FC29-A739-47BE-8333-8DC14927F887}" type="pres">
      <dgm:prSet presAssocID="{8B2B086B-98A4-4BC7-9335-5E98C62A5D1C}" presName="childShp" presStyleLbl="bgAccFollowNode1" presStyleIdx="1" presStyleCnt="2" custLinFactNeighborX="746" custLinFactNeighborY="18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82C0A7-1C5E-4615-8694-054126641974}" srcId="{0B9720BB-9855-4A21-A732-FEE941746C3A}" destId="{602DDFCF-2EA7-4A7F-8B70-D1D94F7BB4A7}" srcOrd="0" destOrd="0" parTransId="{7A8E7A00-B199-4F30-A157-F09632707121}" sibTransId="{457ED753-E383-4CA8-B647-C9A9D144CA89}"/>
    <dgm:cxn modelId="{D8FC8F84-8AB2-469A-800D-26562BD67485}" srcId="{8B2B086B-98A4-4BC7-9335-5E98C62A5D1C}" destId="{019DACE7-A06B-42DF-B05E-314FBEB182E9}" srcOrd="0" destOrd="0" parTransId="{0A4968C1-BE12-4A97-8FBA-A1CF33209443}" sibTransId="{90C8D90F-813B-4C68-9997-D9FA1FB6E0BD}"/>
    <dgm:cxn modelId="{E1110A01-FCAA-42B6-94D4-9729B74B2E1F}" type="presOf" srcId="{019DACE7-A06B-42DF-B05E-314FBEB182E9}" destId="{FA38FC29-A739-47BE-8333-8DC14927F887}" srcOrd="0" destOrd="0" presId="urn:microsoft.com/office/officeart/2005/8/layout/vList6"/>
    <dgm:cxn modelId="{91BC17D0-A46C-4058-A185-E82C60B4915E}" type="presOf" srcId="{0B9720BB-9855-4A21-A732-FEE941746C3A}" destId="{9EDE7101-9943-4152-B69A-01593EE92C2D}" srcOrd="0" destOrd="0" presId="urn:microsoft.com/office/officeart/2005/8/layout/vList6"/>
    <dgm:cxn modelId="{019FB3D7-5D2E-46C9-9006-309BD79F2C5D}" type="presOf" srcId="{602DDFCF-2EA7-4A7F-8B70-D1D94F7BB4A7}" destId="{0731E47D-950F-48D0-9A0A-DD7138000B7D}" srcOrd="0" destOrd="0" presId="urn:microsoft.com/office/officeart/2005/8/layout/vList6"/>
    <dgm:cxn modelId="{C9BF9516-5748-4A15-86AB-AFA20D5A50B9}" type="presOf" srcId="{8B2B086B-98A4-4BC7-9335-5E98C62A5D1C}" destId="{89A48F99-17E6-4A71-9508-16E61CFD4047}" srcOrd="0" destOrd="0" presId="urn:microsoft.com/office/officeart/2005/8/layout/vList6"/>
    <dgm:cxn modelId="{64A44123-7C3A-4A29-876F-85321B7E53A5}" srcId="{7ACAAC5B-BF29-4C1C-888F-31ED4347C84B}" destId="{8B2B086B-98A4-4BC7-9335-5E98C62A5D1C}" srcOrd="1" destOrd="0" parTransId="{C61524BE-8D18-43B9-9A33-28065C6E5D4E}" sibTransId="{0BA07A05-44C0-4549-81E1-8CF7498D00D5}"/>
    <dgm:cxn modelId="{71A7988C-51A3-41F7-A817-CF11553F7FCF}" type="presOf" srcId="{7ACAAC5B-BF29-4C1C-888F-31ED4347C84B}" destId="{D167768A-9374-44C5-AB0A-58E056D4124F}" srcOrd="0" destOrd="0" presId="urn:microsoft.com/office/officeart/2005/8/layout/vList6"/>
    <dgm:cxn modelId="{59AA56C0-C603-423F-B94E-5540DAFED086}" srcId="{7ACAAC5B-BF29-4C1C-888F-31ED4347C84B}" destId="{0B9720BB-9855-4A21-A732-FEE941746C3A}" srcOrd="0" destOrd="0" parTransId="{198DF279-BB2C-493C-8EA4-EAC70AABE3E8}" sibTransId="{42CDF16C-1482-4C46-97B3-B1B9EF28881A}"/>
    <dgm:cxn modelId="{41EFF81A-7881-4A24-A371-CF5549B82DA7}" type="presParOf" srcId="{D167768A-9374-44C5-AB0A-58E056D4124F}" destId="{BE47244E-F89E-4150-BE8E-E2CCDE3957CE}" srcOrd="0" destOrd="0" presId="urn:microsoft.com/office/officeart/2005/8/layout/vList6"/>
    <dgm:cxn modelId="{88F804BB-EE39-4DDB-9B47-B247AA193971}" type="presParOf" srcId="{BE47244E-F89E-4150-BE8E-E2CCDE3957CE}" destId="{9EDE7101-9943-4152-B69A-01593EE92C2D}" srcOrd="0" destOrd="0" presId="urn:microsoft.com/office/officeart/2005/8/layout/vList6"/>
    <dgm:cxn modelId="{A2B96976-4F78-4756-AD12-62B240A50D7C}" type="presParOf" srcId="{BE47244E-F89E-4150-BE8E-E2CCDE3957CE}" destId="{0731E47D-950F-48D0-9A0A-DD7138000B7D}" srcOrd="1" destOrd="0" presId="urn:microsoft.com/office/officeart/2005/8/layout/vList6"/>
    <dgm:cxn modelId="{61C1DF11-773F-4410-B9B7-75686C0C0EFA}" type="presParOf" srcId="{D167768A-9374-44C5-AB0A-58E056D4124F}" destId="{207709AB-FF87-4F61-93B1-D26FE1B26361}" srcOrd="1" destOrd="0" presId="urn:microsoft.com/office/officeart/2005/8/layout/vList6"/>
    <dgm:cxn modelId="{F296F9DA-4C15-4B8E-9D94-ED44FBF14EBB}" type="presParOf" srcId="{D167768A-9374-44C5-AB0A-58E056D4124F}" destId="{D21085D1-7B70-4205-9F29-BAD9F74AEA80}" srcOrd="2" destOrd="0" presId="urn:microsoft.com/office/officeart/2005/8/layout/vList6"/>
    <dgm:cxn modelId="{1885126B-A84E-4335-B9A6-9B49BA2B8624}" type="presParOf" srcId="{D21085D1-7B70-4205-9F29-BAD9F74AEA80}" destId="{89A48F99-17E6-4A71-9508-16E61CFD4047}" srcOrd="0" destOrd="0" presId="urn:microsoft.com/office/officeart/2005/8/layout/vList6"/>
    <dgm:cxn modelId="{F9E70FBE-4B9E-487F-8C58-A1904A6E2467}" type="presParOf" srcId="{D21085D1-7B70-4205-9F29-BAD9F74AEA80}" destId="{FA38FC29-A739-47BE-8333-8DC14927F88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CAAC5B-BF29-4C1C-888F-31ED4347C84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9720BB-9855-4A21-A732-FEE941746C3A}">
      <dgm:prSet phldrT="[Text]" custT="1"/>
      <dgm:spPr/>
      <dgm:t>
        <a:bodyPr/>
        <a:lstStyle/>
        <a:p>
          <a:r>
            <a:rPr lang="en-US" sz="2800" dirty="0" err="1" smtClean="0"/>
            <a:t>Tujuan</a:t>
          </a:r>
          <a:r>
            <a:rPr lang="en-US" sz="2800" dirty="0" smtClean="0"/>
            <a:t> Program </a:t>
          </a:r>
        </a:p>
        <a:p>
          <a:r>
            <a:rPr lang="en-US" sz="1800" dirty="0" err="1" smtClean="0"/>
            <a:t>Mampu</a:t>
          </a:r>
          <a:r>
            <a:rPr lang="en-US" sz="1800" dirty="0" smtClean="0"/>
            <a:t> </a:t>
          </a:r>
          <a:r>
            <a:rPr lang="en-US" sz="1800" dirty="0" err="1" smtClean="0"/>
            <a:t>melengkapi</a:t>
          </a:r>
          <a:r>
            <a:rPr lang="en-US" sz="1800" dirty="0" smtClean="0"/>
            <a:t> </a:t>
          </a:r>
          <a:r>
            <a:rPr lang="en-US" sz="1800" dirty="0" err="1" smtClean="0"/>
            <a:t>keamanan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kenyamanan</a:t>
          </a:r>
          <a:r>
            <a:rPr lang="en-US" sz="1800" dirty="0" smtClean="0"/>
            <a:t> </a:t>
          </a:r>
          <a:r>
            <a:rPr lang="en-US" sz="1800" dirty="0" err="1" smtClean="0"/>
            <a:t>sistem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yang </a:t>
          </a:r>
          <a:r>
            <a:rPr lang="en-US" sz="1800" dirty="0" err="1" smtClean="0"/>
            <a:t>lebih</a:t>
          </a:r>
          <a:r>
            <a:rPr lang="en-US" sz="1800" dirty="0" smtClean="0"/>
            <a:t> </a:t>
          </a:r>
          <a:r>
            <a:rPr lang="en-US" sz="1800" dirty="0" err="1" smtClean="0"/>
            <a:t>akurat</a:t>
          </a:r>
          <a:r>
            <a:rPr lang="en-US" sz="1800" dirty="0" smtClean="0"/>
            <a:t>, </a:t>
          </a:r>
          <a:r>
            <a:rPr lang="en-US" sz="1800" dirty="0" err="1" smtClean="0"/>
            <a:t>mudah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steril</a:t>
          </a:r>
          <a:r>
            <a:rPr lang="en-US" sz="1800" dirty="0" smtClean="0"/>
            <a:t> (</a:t>
          </a:r>
          <a:r>
            <a:rPr lang="en-US" sz="1800" dirty="0" err="1" smtClean="0"/>
            <a:t>higienis</a:t>
          </a:r>
          <a:r>
            <a:rPr lang="en-US" sz="1800" dirty="0" smtClean="0"/>
            <a:t>), </a:t>
          </a:r>
          <a:r>
            <a:rPr lang="en-US" sz="1800" dirty="0" err="1" smtClean="0"/>
            <a:t>rentan</a:t>
          </a:r>
          <a:r>
            <a:rPr lang="en-US" sz="1800" dirty="0" smtClean="0"/>
            <a:t> </a:t>
          </a:r>
          <a:r>
            <a:rPr lang="en-US" sz="1800" dirty="0" err="1" smtClean="0"/>
            <a:t>hilang</a:t>
          </a:r>
          <a:r>
            <a:rPr lang="en-US" sz="1800" dirty="0" smtClean="0"/>
            <a:t> </a:t>
          </a:r>
          <a:r>
            <a:rPr lang="en-US" sz="1800" dirty="0" err="1" smtClean="0"/>
            <a:t>dibanding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</a:t>
          </a:r>
          <a:r>
            <a:rPr lang="en-US" sz="1800" dirty="0" err="1" smtClean="0"/>
            <a:t>dengan</a:t>
          </a:r>
          <a:r>
            <a:rPr lang="en-US" sz="1800" dirty="0" smtClean="0"/>
            <a:t> </a:t>
          </a:r>
          <a:r>
            <a:rPr lang="en-US" sz="1800" dirty="0" err="1" smtClean="0"/>
            <a:t>sistem</a:t>
          </a:r>
          <a:r>
            <a:rPr lang="en-US" sz="1800" dirty="0" smtClean="0"/>
            <a:t> normal.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8DF279-BB2C-493C-8EA4-EAC70AABE3E8}" type="parTrans" cxnId="{59AA56C0-C603-423F-B94E-5540DAFED086}">
      <dgm:prSet/>
      <dgm:spPr/>
      <dgm:t>
        <a:bodyPr/>
        <a:lstStyle/>
        <a:p>
          <a:endParaRPr lang="en-US"/>
        </a:p>
      </dgm:t>
    </dgm:pt>
    <dgm:pt modelId="{42CDF16C-1482-4C46-97B3-B1B9EF28881A}" type="sibTrans" cxnId="{59AA56C0-C603-423F-B94E-5540DAFED086}">
      <dgm:prSet/>
      <dgm:spPr/>
      <dgm:t>
        <a:bodyPr/>
        <a:lstStyle/>
        <a:p>
          <a:endParaRPr lang="en-US"/>
        </a:p>
      </dgm:t>
    </dgm:pt>
    <dgm:pt modelId="{8B2B086B-98A4-4BC7-9335-5E98C62A5D1C}">
      <dgm:prSet phldrT="[Text]" custT="1"/>
      <dgm:spPr/>
      <dgm:t>
        <a:bodyPr/>
        <a:lstStyle/>
        <a:p>
          <a:r>
            <a:rPr lang="en-US" sz="2800" dirty="0" err="1" smtClean="0"/>
            <a:t>Kegunaan</a:t>
          </a:r>
          <a:r>
            <a:rPr lang="en-US" sz="2800" dirty="0" smtClean="0"/>
            <a:t> Program</a:t>
          </a:r>
        </a:p>
        <a:p>
          <a:r>
            <a:rPr lang="en-US" sz="1800" dirty="0" smtClean="0"/>
            <a:t>face recognition </a:t>
          </a:r>
          <a:r>
            <a:rPr lang="en-US" sz="1800" dirty="0" err="1" smtClean="0"/>
            <a:t>sangat</a:t>
          </a:r>
          <a:r>
            <a:rPr lang="en-US" sz="1800" dirty="0" smtClean="0"/>
            <a:t> </a:t>
          </a:r>
          <a:r>
            <a:rPr lang="en-US" sz="1800" dirty="0" err="1" smtClean="0"/>
            <a:t>mudah</a:t>
          </a:r>
          <a:r>
            <a:rPr lang="en-US" sz="1800" dirty="0" smtClean="0"/>
            <a:t> di </a:t>
          </a:r>
          <a:r>
            <a:rPr lang="en-US" sz="1800" dirty="0" err="1" smtClean="0"/>
            <a:t>gunakan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sangat</a:t>
          </a:r>
          <a:r>
            <a:rPr lang="en-US" sz="1800" dirty="0" smtClean="0"/>
            <a:t> </a:t>
          </a:r>
          <a:r>
            <a:rPr lang="en-US" sz="1800" dirty="0" err="1" smtClean="0"/>
            <a:t>membantu</a:t>
          </a:r>
          <a:r>
            <a:rPr lang="en-US" sz="1800" dirty="0" smtClean="0"/>
            <a:t> </a:t>
          </a:r>
          <a:r>
            <a:rPr lang="en-US" sz="1800" dirty="0" err="1" smtClean="0"/>
            <a:t>untuk</a:t>
          </a:r>
          <a:r>
            <a:rPr lang="en-US" sz="1800" dirty="0" smtClean="0"/>
            <a:t> </a:t>
          </a:r>
          <a:r>
            <a:rPr lang="en-US" sz="1800" dirty="0" err="1" smtClean="0"/>
            <a:t>kepentingan</a:t>
          </a:r>
          <a:r>
            <a:rPr lang="en-US" sz="1800" dirty="0" smtClean="0"/>
            <a:t> </a:t>
          </a:r>
          <a:r>
            <a:rPr lang="en-US" sz="1800" dirty="0" err="1" smtClean="0"/>
            <a:t>keamanan</a:t>
          </a:r>
          <a:r>
            <a:rPr lang="en-US" sz="1800" dirty="0" smtClean="0"/>
            <a:t> juga. </a:t>
          </a:r>
          <a:r>
            <a:rPr lang="en-US" sz="1800" dirty="0" err="1" smtClean="0"/>
            <a:t>Bisa</a:t>
          </a:r>
          <a:r>
            <a:rPr lang="en-US" sz="1800" dirty="0" smtClean="0"/>
            <a:t> </a:t>
          </a:r>
          <a:r>
            <a:rPr lang="en-US" sz="1800" dirty="0" err="1" smtClean="0"/>
            <a:t>digunakan</a:t>
          </a:r>
          <a:r>
            <a:rPr lang="en-US" sz="1800" dirty="0" smtClean="0"/>
            <a:t> </a:t>
          </a:r>
          <a:r>
            <a:rPr lang="en-US" sz="1800" dirty="0" err="1" smtClean="0"/>
            <a:t>untuk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</a:t>
          </a:r>
          <a:r>
            <a:rPr lang="en-US" sz="1800" dirty="0" err="1" smtClean="0"/>
            <a:t>karyawan</a:t>
          </a:r>
          <a:r>
            <a:rPr lang="en-US" sz="1800" dirty="0" smtClean="0"/>
            <a:t> </a:t>
          </a:r>
          <a:r>
            <a:rPr lang="en-US" sz="1800" dirty="0" err="1" smtClean="0"/>
            <a:t>skala</a:t>
          </a:r>
          <a:r>
            <a:rPr lang="en-US" sz="1800" dirty="0" smtClean="0"/>
            <a:t> </a:t>
          </a:r>
          <a:r>
            <a:rPr lang="en-US" sz="1800" dirty="0" err="1" smtClean="0"/>
            <a:t>besar</a:t>
          </a:r>
          <a:r>
            <a:rPr lang="en-US" sz="1800" dirty="0" smtClean="0"/>
            <a:t> </a:t>
          </a:r>
          <a:r>
            <a:rPr lang="en-US" sz="1800" dirty="0" err="1" smtClean="0"/>
            <a:t>maupun</a:t>
          </a:r>
          <a:r>
            <a:rPr lang="en-US" sz="1800" dirty="0" smtClean="0"/>
            <a:t> </a:t>
          </a:r>
          <a:r>
            <a:rPr lang="en-US" sz="1800" dirty="0" err="1" smtClean="0"/>
            <a:t>kecil</a:t>
          </a:r>
          <a:r>
            <a:rPr lang="en-US" sz="1800" dirty="0" smtClean="0"/>
            <a:t>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1524BE-8D18-43B9-9A33-28065C6E5D4E}" type="parTrans" cxnId="{64A44123-7C3A-4A29-876F-85321B7E53A5}">
      <dgm:prSet/>
      <dgm:spPr/>
      <dgm:t>
        <a:bodyPr/>
        <a:lstStyle/>
        <a:p>
          <a:endParaRPr lang="en-US"/>
        </a:p>
      </dgm:t>
    </dgm:pt>
    <dgm:pt modelId="{0BA07A05-44C0-4549-81E1-8CF7498D00D5}" type="sibTrans" cxnId="{64A44123-7C3A-4A29-876F-85321B7E53A5}">
      <dgm:prSet/>
      <dgm:spPr/>
      <dgm:t>
        <a:bodyPr/>
        <a:lstStyle/>
        <a:p>
          <a:endParaRPr lang="en-US"/>
        </a:p>
      </dgm:t>
    </dgm:pt>
    <dgm:pt modelId="{9C9018FE-B007-49EC-B8BE-E67AB26BD270}">
      <dgm:prSet phldrT="[Text]" custT="1"/>
      <dgm:spPr/>
      <dgm:t>
        <a:bodyPr/>
        <a:lstStyle/>
        <a:p>
          <a:r>
            <a:rPr lang="en-US" sz="2800" dirty="0" err="1" smtClean="0"/>
            <a:t>Faktor</a:t>
          </a:r>
          <a:r>
            <a:rPr lang="en-US" sz="2800" dirty="0" smtClean="0"/>
            <a:t> </a:t>
          </a:r>
          <a:r>
            <a:rPr lang="en-US" sz="2800" dirty="0" err="1" smtClean="0"/>
            <a:t>Keberhasilan</a:t>
          </a:r>
          <a:endParaRPr lang="en-US" sz="2800" dirty="0" smtClean="0"/>
        </a:p>
        <a:p>
          <a:r>
            <a:rPr lang="en-US" sz="1800" dirty="0" err="1" smtClean="0"/>
            <a:t>faktor</a:t>
          </a:r>
          <a:r>
            <a:rPr lang="en-US" sz="1800" dirty="0" smtClean="0"/>
            <a:t> </a:t>
          </a:r>
          <a:r>
            <a:rPr lang="en-US" sz="1800" dirty="0" err="1" smtClean="0"/>
            <a:t>penting</a:t>
          </a:r>
          <a:r>
            <a:rPr lang="en-US" sz="1800" dirty="0" smtClean="0"/>
            <a:t> yang </a:t>
          </a:r>
          <a:r>
            <a:rPr lang="en-US" sz="1800" dirty="0" err="1" smtClean="0"/>
            <a:t>mempengaruhi</a:t>
          </a:r>
          <a:r>
            <a:rPr lang="en-US" sz="1800" dirty="0" smtClean="0"/>
            <a:t> </a:t>
          </a:r>
          <a:r>
            <a:rPr lang="en-US" sz="1800" dirty="0" err="1" smtClean="0"/>
            <a:t>tingkat</a:t>
          </a:r>
          <a:r>
            <a:rPr lang="en-US" sz="1800" dirty="0" smtClean="0"/>
            <a:t> </a:t>
          </a:r>
          <a:r>
            <a:rPr lang="en-US" sz="1800" dirty="0" err="1" smtClean="0"/>
            <a:t>keberhasilan</a:t>
          </a:r>
          <a:r>
            <a:rPr lang="en-US" sz="1800" dirty="0" smtClean="0"/>
            <a:t> </a:t>
          </a:r>
          <a:r>
            <a:rPr lang="en-US" sz="1800" dirty="0" err="1" smtClean="0"/>
            <a:t>identifikasi</a:t>
          </a:r>
          <a:r>
            <a:rPr lang="en-US" sz="1800" dirty="0" smtClean="0"/>
            <a:t> </a:t>
          </a:r>
          <a:r>
            <a:rPr lang="en-US" sz="1800" dirty="0" err="1" smtClean="0"/>
            <a:t>yaitu</a:t>
          </a:r>
          <a:r>
            <a:rPr lang="en-US" sz="1800" dirty="0" smtClean="0"/>
            <a:t> </a:t>
          </a:r>
          <a:r>
            <a:rPr lang="en-US" sz="1800" dirty="0" err="1" smtClean="0"/>
            <a:t>posisi</a:t>
          </a:r>
          <a:r>
            <a:rPr lang="en-US" sz="1800" dirty="0" smtClean="0"/>
            <a:t> </a:t>
          </a:r>
          <a:r>
            <a:rPr lang="en-US" sz="1800" dirty="0" err="1" smtClean="0"/>
            <a:t>wajah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intensitas</a:t>
          </a:r>
          <a:r>
            <a:rPr lang="en-US" sz="1800" dirty="0" smtClean="0"/>
            <a:t> </a:t>
          </a:r>
          <a:r>
            <a:rPr lang="en-US" sz="1800" dirty="0" err="1" smtClean="0"/>
            <a:t>cahaya</a:t>
          </a:r>
          <a:r>
            <a:rPr lang="en-US" sz="1800" dirty="0" smtClean="0"/>
            <a:t> </a:t>
          </a:r>
          <a:r>
            <a:rPr lang="en-US" sz="1800" dirty="0" err="1" smtClean="0"/>
            <a:t>saat</a:t>
          </a:r>
          <a:r>
            <a:rPr lang="en-US" sz="1800" dirty="0" smtClean="0"/>
            <a:t> </a:t>
          </a:r>
          <a:r>
            <a:rPr lang="en-US" sz="1800" dirty="0" err="1" smtClean="0"/>
            <a:t>melakukan</a:t>
          </a:r>
          <a:r>
            <a:rPr lang="en-US" sz="1800" dirty="0" smtClean="0"/>
            <a:t> </a:t>
          </a:r>
          <a:r>
            <a:rPr lang="en-US" sz="1800" dirty="0" err="1" smtClean="0"/>
            <a:t>pendaftaran</a:t>
          </a:r>
          <a:r>
            <a:rPr lang="en-US" sz="1800" dirty="0" smtClean="0"/>
            <a:t>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DD7861B-BEB9-4228-997A-267D1E42C5CB}" type="parTrans" cxnId="{AD609226-89AA-481C-B7EB-2B3AC915C679}">
      <dgm:prSet/>
      <dgm:spPr/>
      <dgm:t>
        <a:bodyPr/>
        <a:lstStyle/>
        <a:p>
          <a:endParaRPr lang="en-US"/>
        </a:p>
      </dgm:t>
    </dgm:pt>
    <dgm:pt modelId="{0CCEE64F-1688-4902-9991-91D7A084AA22}" type="sibTrans" cxnId="{AD609226-89AA-481C-B7EB-2B3AC915C679}">
      <dgm:prSet/>
      <dgm:spPr/>
      <dgm:t>
        <a:bodyPr/>
        <a:lstStyle/>
        <a:p>
          <a:endParaRPr lang="en-US"/>
        </a:p>
      </dgm:t>
    </dgm:pt>
    <dgm:pt modelId="{D76AF100-0852-4F7B-92DD-A943678F942F}">
      <dgm:prSet custT="1"/>
      <dgm:spPr/>
      <dgm:t>
        <a:bodyPr/>
        <a:lstStyle/>
        <a:p>
          <a:r>
            <a:rPr lang="en-US" sz="2400" dirty="0" err="1" smtClean="0"/>
            <a:t>Gambaran</a:t>
          </a:r>
          <a:r>
            <a:rPr lang="en-US" sz="2400" dirty="0" smtClean="0"/>
            <a:t> </a:t>
          </a:r>
          <a:r>
            <a:rPr lang="en-US" sz="2400" dirty="0" err="1" smtClean="0"/>
            <a:t>Sasaran</a:t>
          </a:r>
          <a:endParaRPr lang="en-US" sz="2400" dirty="0" smtClean="0"/>
        </a:p>
        <a:p>
          <a:r>
            <a:rPr lang="en-US" sz="1600" dirty="0" err="1" smtClean="0"/>
            <a:t>Sasaran</a:t>
          </a:r>
          <a:r>
            <a:rPr lang="en-US" sz="1600" dirty="0" smtClean="0"/>
            <a:t> program </a:t>
          </a:r>
          <a:r>
            <a:rPr lang="en-US" sz="1600" dirty="0" err="1" smtClean="0"/>
            <a:t>aplikasi</a:t>
          </a:r>
          <a:r>
            <a:rPr lang="en-US" sz="1600" dirty="0" smtClean="0"/>
            <a:t> </a:t>
          </a:r>
          <a:r>
            <a:rPr lang="en-US" sz="1600" dirty="0" err="1" smtClean="0"/>
            <a:t>pengenalan</a:t>
          </a:r>
          <a:r>
            <a:rPr lang="en-US" sz="1600" dirty="0" smtClean="0"/>
            <a:t> </a:t>
          </a:r>
          <a:r>
            <a:rPr lang="en-US" sz="1600" dirty="0" err="1" smtClean="0"/>
            <a:t>wajah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</a:t>
          </a:r>
          <a:r>
            <a:rPr lang="en-US" sz="1600" dirty="0" err="1" smtClean="0"/>
            <a:t>adalah</a:t>
          </a:r>
          <a:r>
            <a:rPr lang="en-US" sz="1600" dirty="0" smtClean="0"/>
            <a:t> </a:t>
          </a:r>
          <a:r>
            <a:rPr lang="en-US" sz="1600" dirty="0" err="1" smtClean="0"/>
            <a:t>perusahaan</a:t>
          </a:r>
          <a:r>
            <a:rPr lang="en-US" sz="1600" dirty="0" smtClean="0"/>
            <a:t> </a:t>
          </a:r>
          <a:r>
            <a:rPr lang="en-US" sz="1600" dirty="0" err="1" smtClean="0"/>
            <a:t>atau</a:t>
          </a:r>
          <a:r>
            <a:rPr lang="en-US" sz="1600" dirty="0" smtClean="0"/>
            <a:t> </a:t>
          </a:r>
          <a:r>
            <a:rPr lang="en-US" sz="1600" dirty="0" err="1" smtClean="0"/>
            <a:t>pemerintah</a:t>
          </a:r>
          <a:r>
            <a:rPr lang="en-US" sz="1600" dirty="0" smtClean="0"/>
            <a:t>  </a:t>
          </a:r>
          <a:r>
            <a:rPr lang="en-US" sz="1600" dirty="0" err="1" smtClean="0"/>
            <a:t>guna</a:t>
          </a:r>
          <a:r>
            <a:rPr lang="en-US" sz="1600" dirty="0" smtClean="0"/>
            <a:t> </a:t>
          </a:r>
          <a:r>
            <a:rPr lang="en-US" sz="1600" dirty="0" err="1" smtClean="0"/>
            <a:t>untuk</a:t>
          </a:r>
          <a:r>
            <a:rPr lang="en-US" sz="1600" dirty="0" smtClean="0"/>
            <a:t> </a:t>
          </a:r>
          <a:r>
            <a:rPr lang="en-US" sz="1600" dirty="0" err="1" smtClean="0"/>
            <a:t>pengawasan</a:t>
          </a:r>
          <a:r>
            <a:rPr lang="en-US" sz="1600" dirty="0" smtClean="0"/>
            <a:t>, yang </a:t>
          </a:r>
          <a:r>
            <a:rPr lang="en-US" sz="1600" dirty="0" err="1" smtClean="0"/>
            <a:t>jadi</a:t>
          </a:r>
          <a:r>
            <a:rPr lang="en-US" sz="1600" dirty="0" smtClean="0"/>
            <a:t> inti </a:t>
          </a:r>
          <a:r>
            <a:rPr lang="en-US" sz="1600" dirty="0" err="1" smtClean="0"/>
            <a:t>teknologi</a:t>
          </a:r>
          <a:r>
            <a:rPr lang="en-US" sz="1600" dirty="0" smtClean="0"/>
            <a:t> </a:t>
          </a:r>
          <a:r>
            <a:rPr lang="en-US" sz="1600" dirty="0" err="1" smtClean="0"/>
            <a:t>deteksi</a:t>
          </a:r>
          <a:r>
            <a:rPr lang="en-US" sz="1600" dirty="0" smtClean="0"/>
            <a:t> </a:t>
          </a:r>
          <a:r>
            <a:rPr lang="en-US" sz="1600" dirty="0" err="1" smtClean="0"/>
            <a:t>wajah</a:t>
          </a:r>
          <a:r>
            <a:rPr lang="en-US" sz="1600" dirty="0" smtClean="0"/>
            <a:t>, </a:t>
          </a:r>
          <a:r>
            <a:rPr lang="en-US" sz="1600" dirty="0" err="1" smtClean="0"/>
            <a:t>dapat</a:t>
          </a:r>
          <a:r>
            <a:rPr lang="en-US" sz="1600" dirty="0" smtClean="0"/>
            <a:t> </a:t>
          </a:r>
          <a:r>
            <a:rPr lang="en-US" sz="1600" dirty="0" err="1" smtClean="0"/>
            <a:t>mengarah</a:t>
          </a:r>
          <a:r>
            <a:rPr lang="en-US" sz="1600" dirty="0" smtClean="0"/>
            <a:t> </a:t>
          </a:r>
          <a:r>
            <a:rPr lang="en-US" sz="1600" dirty="0" err="1" smtClean="0"/>
            <a:t>pada</a:t>
          </a:r>
          <a:r>
            <a:rPr lang="en-US" sz="1600" dirty="0" smtClean="0"/>
            <a:t> </a:t>
          </a:r>
          <a:r>
            <a:rPr lang="en-US" sz="1600" dirty="0" err="1" smtClean="0"/>
            <a:t>aksi</a:t>
          </a:r>
          <a:r>
            <a:rPr lang="en-US" sz="1600" dirty="0" smtClean="0"/>
            <a:t> sensor. </a:t>
          </a:r>
          <a:r>
            <a:rPr lang="en-US" sz="1600" dirty="0" err="1" smtClean="0"/>
            <a:t>Namun</a:t>
          </a:r>
          <a:r>
            <a:rPr lang="en-US" sz="1600" dirty="0" smtClean="0"/>
            <a:t> </a:t>
          </a:r>
          <a:r>
            <a:rPr lang="en-US" sz="1600" dirty="0" err="1" smtClean="0"/>
            <a:t>aplikasi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juga </a:t>
          </a:r>
          <a:r>
            <a:rPr lang="en-US" sz="1600" dirty="0" err="1" smtClean="0"/>
            <a:t>memiliki</a:t>
          </a:r>
          <a:r>
            <a:rPr lang="en-US" sz="1600" dirty="0" smtClean="0"/>
            <a:t> </a:t>
          </a:r>
          <a:r>
            <a:rPr lang="en-US" sz="1600" dirty="0" err="1" smtClean="0"/>
            <a:t>beberapa</a:t>
          </a:r>
          <a:r>
            <a:rPr lang="en-US" sz="1600" dirty="0" smtClean="0"/>
            <a:t> </a:t>
          </a:r>
          <a:r>
            <a:rPr lang="en-US" sz="1600" dirty="0" err="1" smtClean="0"/>
            <a:t>kendala</a:t>
          </a:r>
          <a:r>
            <a:rPr lang="en-US" sz="1600" dirty="0" smtClean="0"/>
            <a:t> lain </a:t>
          </a:r>
          <a:r>
            <a:rPr lang="en-US" sz="1600" dirty="0" err="1" smtClean="0"/>
            <a:t>yaitu</a:t>
          </a:r>
          <a:r>
            <a:rPr lang="en-US" sz="1600" dirty="0" smtClean="0"/>
            <a:t> </a:t>
          </a:r>
          <a:r>
            <a:rPr lang="en-US" sz="1600" dirty="0" err="1" smtClean="0"/>
            <a:t>bahwa</a:t>
          </a:r>
          <a:r>
            <a:rPr lang="en-US" sz="1600" dirty="0" smtClean="0"/>
            <a:t> </a:t>
          </a:r>
          <a:r>
            <a:rPr lang="en-US" sz="1600" dirty="0" err="1" smtClean="0"/>
            <a:t>teknologi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</a:t>
          </a:r>
          <a:r>
            <a:rPr lang="en-US" sz="1600" dirty="0" err="1" smtClean="0"/>
            <a:t>tidak</a:t>
          </a:r>
          <a:r>
            <a:rPr lang="en-US" sz="1600" dirty="0" smtClean="0"/>
            <a:t> </a:t>
          </a:r>
          <a:r>
            <a:rPr lang="en-US" sz="1600" dirty="0" err="1" smtClean="0"/>
            <a:t>selamanya</a:t>
          </a:r>
          <a:r>
            <a:rPr lang="en-US" sz="1600" dirty="0" smtClean="0"/>
            <a:t> </a:t>
          </a:r>
          <a:r>
            <a:rPr lang="en-US" sz="1600" dirty="0" err="1" smtClean="0"/>
            <a:t>akurat</a:t>
          </a:r>
          <a:r>
            <a:rPr lang="en-US" sz="1600" dirty="0" smtClean="0"/>
            <a:t>.</a:t>
          </a:r>
          <a:endParaRPr lang="en-US" sz="1600" dirty="0"/>
        </a:p>
      </dgm:t>
    </dgm:pt>
    <dgm:pt modelId="{5C59C1F5-0EAB-4304-BBF3-EF65D5FBD8D3}" type="parTrans" cxnId="{D50A4EA8-36C4-4FD0-B8CD-6741159F727D}">
      <dgm:prSet/>
      <dgm:spPr/>
      <dgm:t>
        <a:bodyPr/>
        <a:lstStyle/>
        <a:p>
          <a:endParaRPr lang="en-US"/>
        </a:p>
      </dgm:t>
    </dgm:pt>
    <dgm:pt modelId="{BF82A774-CBB0-4FE4-9BBC-9B1E44427C39}" type="sibTrans" cxnId="{D50A4EA8-36C4-4FD0-B8CD-6741159F727D}">
      <dgm:prSet/>
      <dgm:spPr/>
      <dgm:t>
        <a:bodyPr/>
        <a:lstStyle/>
        <a:p>
          <a:endParaRPr lang="en-US"/>
        </a:p>
      </dgm:t>
    </dgm:pt>
    <dgm:pt modelId="{5F06661F-37C2-4BEE-8515-4393FC5B3947}">
      <dgm:prSet/>
      <dgm:spPr/>
      <dgm:t>
        <a:bodyPr/>
        <a:lstStyle/>
        <a:p>
          <a:endParaRPr lang="en-US"/>
        </a:p>
      </dgm:t>
    </dgm:pt>
    <dgm:pt modelId="{DC63F3CD-5576-461F-AEB8-1372AD3DFCA0}" type="parTrans" cxnId="{EB879EE9-DB20-4EFB-A59F-00AE859E635E}">
      <dgm:prSet/>
      <dgm:spPr/>
      <dgm:t>
        <a:bodyPr/>
        <a:lstStyle/>
        <a:p>
          <a:endParaRPr lang="en-US"/>
        </a:p>
      </dgm:t>
    </dgm:pt>
    <dgm:pt modelId="{308776B9-FBD4-448D-9A68-A37BD80654E8}" type="sibTrans" cxnId="{EB879EE9-DB20-4EFB-A59F-00AE859E635E}">
      <dgm:prSet/>
      <dgm:spPr/>
      <dgm:t>
        <a:bodyPr/>
        <a:lstStyle/>
        <a:p>
          <a:endParaRPr lang="en-US"/>
        </a:p>
      </dgm:t>
    </dgm:pt>
    <dgm:pt modelId="{E77F8D5E-8BF4-469E-AE76-497E6AB90678}">
      <dgm:prSet/>
      <dgm:spPr/>
      <dgm:t>
        <a:bodyPr/>
        <a:lstStyle/>
        <a:p>
          <a:endParaRPr lang="en-US"/>
        </a:p>
      </dgm:t>
    </dgm:pt>
    <dgm:pt modelId="{B47551E7-FA9C-4C18-9886-5DE5326C5E4E}" type="parTrans" cxnId="{01DFF3F5-9BB9-4301-B615-331AC53C3668}">
      <dgm:prSet/>
      <dgm:spPr/>
      <dgm:t>
        <a:bodyPr/>
        <a:lstStyle/>
        <a:p>
          <a:endParaRPr lang="en-US"/>
        </a:p>
      </dgm:t>
    </dgm:pt>
    <dgm:pt modelId="{690CB957-4157-4C46-9F6D-2B2B8B1F3696}" type="sibTrans" cxnId="{01DFF3F5-9BB9-4301-B615-331AC53C3668}">
      <dgm:prSet/>
      <dgm:spPr/>
      <dgm:t>
        <a:bodyPr/>
        <a:lstStyle/>
        <a:p>
          <a:endParaRPr lang="en-US"/>
        </a:p>
      </dgm:t>
    </dgm:pt>
    <dgm:pt modelId="{0AE052C0-3399-4475-AE02-BB930CD09D96}">
      <dgm:prSet/>
      <dgm:spPr/>
      <dgm:t>
        <a:bodyPr/>
        <a:lstStyle/>
        <a:p>
          <a:endParaRPr lang="en-US"/>
        </a:p>
      </dgm:t>
    </dgm:pt>
    <dgm:pt modelId="{69346F24-2ACC-4320-9154-6E6D562F38B8}" type="parTrans" cxnId="{983243FA-FB7E-474F-8033-4DDEA7B722A3}">
      <dgm:prSet/>
      <dgm:spPr/>
      <dgm:t>
        <a:bodyPr/>
        <a:lstStyle/>
        <a:p>
          <a:endParaRPr lang="en-US"/>
        </a:p>
      </dgm:t>
    </dgm:pt>
    <dgm:pt modelId="{F4BF45B5-C0B2-4200-A153-AB2033604B81}" type="sibTrans" cxnId="{983243FA-FB7E-474F-8033-4DDEA7B722A3}">
      <dgm:prSet/>
      <dgm:spPr/>
      <dgm:t>
        <a:bodyPr/>
        <a:lstStyle/>
        <a:p>
          <a:endParaRPr lang="en-US"/>
        </a:p>
      </dgm:t>
    </dgm:pt>
    <dgm:pt modelId="{BDC69B80-7B07-441A-B7E6-AE274E1EA6A8}">
      <dgm:prSet/>
      <dgm:spPr/>
      <dgm:t>
        <a:bodyPr/>
        <a:lstStyle/>
        <a:p>
          <a:endParaRPr lang="en-US"/>
        </a:p>
      </dgm:t>
    </dgm:pt>
    <dgm:pt modelId="{76086C37-EB80-4E2D-B613-52ACB6FC8817}" type="parTrans" cxnId="{3146E0EA-ABA3-451D-B2F8-1334DE6F028F}">
      <dgm:prSet/>
      <dgm:spPr/>
      <dgm:t>
        <a:bodyPr/>
        <a:lstStyle/>
        <a:p>
          <a:endParaRPr lang="en-US"/>
        </a:p>
      </dgm:t>
    </dgm:pt>
    <dgm:pt modelId="{E9475A1A-A2D3-41FB-8B98-06D39A8D2F6F}" type="sibTrans" cxnId="{3146E0EA-ABA3-451D-B2F8-1334DE6F028F}">
      <dgm:prSet/>
      <dgm:spPr/>
      <dgm:t>
        <a:bodyPr/>
        <a:lstStyle/>
        <a:p>
          <a:endParaRPr lang="en-US"/>
        </a:p>
      </dgm:t>
    </dgm:pt>
    <dgm:pt modelId="{8BB352D6-12FA-477C-B388-8073FF67B8FB}" type="pres">
      <dgm:prSet presAssocID="{7ACAAC5B-BF29-4C1C-888F-31ED4347C84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82A55-F8E2-49EA-9C71-5D755218E1C3}" type="pres">
      <dgm:prSet presAssocID="{7ACAAC5B-BF29-4C1C-888F-31ED4347C84B}" presName="diamond" presStyleLbl="bgShp" presStyleIdx="0" presStyleCnt="1" custScaleX="135005"/>
      <dgm:spPr/>
    </dgm:pt>
    <dgm:pt modelId="{E9E005AA-E549-499F-A635-EBD3873C2AB5}" type="pres">
      <dgm:prSet presAssocID="{7ACAAC5B-BF29-4C1C-888F-31ED4347C84B}" presName="quad1" presStyleLbl="node1" presStyleIdx="0" presStyleCnt="4" custScaleX="160477" custLinFactNeighborX="-25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46144-1BED-485D-8E40-F753A086E92F}" type="pres">
      <dgm:prSet presAssocID="{7ACAAC5B-BF29-4C1C-888F-31ED4347C84B}" presName="quad2" presStyleLbl="node1" presStyleIdx="1" presStyleCnt="4" custScaleX="159998" custLinFactNeighborX="30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513F8-0931-4E89-949C-7241946B7467}" type="pres">
      <dgm:prSet presAssocID="{7ACAAC5B-BF29-4C1C-888F-31ED4347C84B}" presName="quad3" presStyleLbl="node1" presStyleIdx="2" presStyleCnt="4" custScaleX="162018" custLinFactNeighborX="-24524" custLinFactNeighborY="-18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BFD18-7D69-4FBA-9D31-E45FD648550B}" type="pres">
      <dgm:prSet presAssocID="{7ACAAC5B-BF29-4C1C-888F-31ED4347C84B}" presName="quad4" presStyleLbl="node1" presStyleIdx="3" presStyleCnt="4" custScaleX="156830" custLinFactNeighborX="31626" custLinFactNeighborY="-18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3243FA-FB7E-474F-8033-4DDEA7B722A3}" srcId="{7ACAAC5B-BF29-4C1C-888F-31ED4347C84B}" destId="{0AE052C0-3399-4475-AE02-BB930CD09D96}" srcOrd="4" destOrd="0" parTransId="{69346F24-2ACC-4320-9154-6E6D562F38B8}" sibTransId="{F4BF45B5-C0B2-4200-A153-AB2033604B81}"/>
    <dgm:cxn modelId="{FD763FDE-FB4F-46F9-9BEB-11C61C33F9AB}" type="presOf" srcId="{0B9720BB-9855-4A21-A732-FEE941746C3A}" destId="{E9E005AA-E549-499F-A635-EBD3873C2AB5}" srcOrd="0" destOrd="0" presId="urn:microsoft.com/office/officeart/2005/8/layout/matrix3"/>
    <dgm:cxn modelId="{17C58F54-690C-41D4-B126-C4314B80EE94}" type="presOf" srcId="{D76AF100-0852-4F7B-92DD-A943678F942F}" destId="{231BFD18-7D69-4FBA-9D31-E45FD648550B}" srcOrd="0" destOrd="0" presId="urn:microsoft.com/office/officeart/2005/8/layout/matrix3"/>
    <dgm:cxn modelId="{3146E0EA-ABA3-451D-B2F8-1334DE6F028F}" srcId="{7ACAAC5B-BF29-4C1C-888F-31ED4347C84B}" destId="{BDC69B80-7B07-441A-B7E6-AE274E1EA6A8}" srcOrd="5" destOrd="0" parTransId="{76086C37-EB80-4E2D-B613-52ACB6FC8817}" sibTransId="{E9475A1A-A2D3-41FB-8B98-06D39A8D2F6F}"/>
    <dgm:cxn modelId="{64A44123-7C3A-4A29-876F-85321B7E53A5}" srcId="{7ACAAC5B-BF29-4C1C-888F-31ED4347C84B}" destId="{8B2B086B-98A4-4BC7-9335-5E98C62A5D1C}" srcOrd="1" destOrd="0" parTransId="{C61524BE-8D18-43B9-9A33-28065C6E5D4E}" sibTransId="{0BA07A05-44C0-4549-81E1-8CF7498D00D5}"/>
    <dgm:cxn modelId="{173ABCB5-3E14-471A-B3AE-D2A21A8F1CB1}" type="presOf" srcId="{9C9018FE-B007-49EC-B8BE-E67AB26BD270}" destId="{88A513F8-0931-4E89-949C-7241946B7467}" srcOrd="0" destOrd="0" presId="urn:microsoft.com/office/officeart/2005/8/layout/matrix3"/>
    <dgm:cxn modelId="{D50A4EA8-36C4-4FD0-B8CD-6741159F727D}" srcId="{7ACAAC5B-BF29-4C1C-888F-31ED4347C84B}" destId="{D76AF100-0852-4F7B-92DD-A943678F942F}" srcOrd="3" destOrd="0" parTransId="{5C59C1F5-0EAB-4304-BBF3-EF65D5FBD8D3}" sibTransId="{BF82A774-CBB0-4FE4-9BBC-9B1E44427C39}"/>
    <dgm:cxn modelId="{187A121D-1B48-418C-A2C3-B48325C31809}" type="presOf" srcId="{8B2B086B-98A4-4BC7-9335-5E98C62A5D1C}" destId="{C1346144-1BED-485D-8E40-F753A086E92F}" srcOrd="0" destOrd="0" presId="urn:microsoft.com/office/officeart/2005/8/layout/matrix3"/>
    <dgm:cxn modelId="{59AA56C0-C603-423F-B94E-5540DAFED086}" srcId="{7ACAAC5B-BF29-4C1C-888F-31ED4347C84B}" destId="{0B9720BB-9855-4A21-A732-FEE941746C3A}" srcOrd="0" destOrd="0" parTransId="{198DF279-BB2C-493C-8EA4-EAC70AABE3E8}" sibTransId="{42CDF16C-1482-4C46-97B3-B1B9EF28881A}"/>
    <dgm:cxn modelId="{AD609226-89AA-481C-B7EB-2B3AC915C679}" srcId="{7ACAAC5B-BF29-4C1C-888F-31ED4347C84B}" destId="{9C9018FE-B007-49EC-B8BE-E67AB26BD270}" srcOrd="2" destOrd="0" parTransId="{6DD7861B-BEB9-4228-997A-267D1E42C5CB}" sibTransId="{0CCEE64F-1688-4902-9991-91D7A084AA22}"/>
    <dgm:cxn modelId="{A96AE504-5A5E-4CF0-92C7-0D878C602BD9}" type="presOf" srcId="{7ACAAC5B-BF29-4C1C-888F-31ED4347C84B}" destId="{8BB352D6-12FA-477C-B388-8073FF67B8FB}" srcOrd="0" destOrd="0" presId="urn:microsoft.com/office/officeart/2005/8/layout/matrix3"/>
    <dgm:cxn modelId="{EB879EE9-DB20-4EFB-A59F-00AE859E635E}" srcId="{7ACAAC5B-BF29-4C1C-888F-31ED4347C84B}" destId="{5F06661F-37C2-4BEE-8515-4393FC5B3947}" srcOrd="6" destOrd="0" parTransId="{DC63F3CD-5576-461F-AEB8-1372AD3DFCA0}" sibTransId="{308776B9-FBD4-448D-9A68-A37BD80654E8}"/>
    <dgm:cxn modelId="{01DFF3F5-9BB9-4301-B615-331AC53C3668}" srcId="{7ACAAC5B-BF29-4C1C-888F-31ED4347C84B}" destId="{E77F8D5E-8BF4-469E-AE76-497E6AB90678}" srcOrd="7" destOrd="0" parTransId="{B47551E7-FA9C-4C18-9886-5DE5326C5E4E}" sibTransId="{690CB957-4157-4C46-9F6D-2B2B8B1F3696}"/>
    <dgm:cxn modelId="{82FA4B1C-6A97-4B96-BBB2-BA3F75CBEC6F}" type="presParOf" srcId="{8BB352D6-12FA-477C-B388-8073FF67B8FB}" destId="{6DB82A55-F8E2-49EA-9C71-5D755218E1C3}" srcOrd="0" destOrd="0" presId="urn:microsoft.com/office/officeart/2005/8/layout/matrix3"/>
    <dgm:cxn modelId="{8EEA2323-D323-4A43-A400-6AEC4292418B}" type="presParOf" srcId="{8BB352D6-12FA-477C-B388-8073FF67B8FB}" destId="{E9E005AA-E549-499F-A635-EBD3873C2AB5}" srcOrd="1" destOrd="0" presId="urn:microsoft.com/office/officeart/2005/8/layout/matrix3"/>
    <dgm:cxn modelId="{32593CB5-303D-4F13-8288-90DA6C935828}" type="presParOf" srcId="{8BB352D6-12FA-477C-B388-8073FF67B8FB}" destId="{C1346144-1BED-485D-8E40-F753A086E92F}" srcOrd="2" destOrd="0" presId="urn:microsoft.com/office/officeart/2005/8/layout/matrix3"/>
    <dgm:cxn modelId="{012D1332-FDDD-4289-B75B-15F7190BE881}" type="presParOf" srcId="{8BB352D6-12FA-477C-B388-8073FF67B8FB}" destId="{88A513F8-0931-4E89-949C-7241946B7467}" srcOrd="3" destOrd="0" presId="urn:microsoft.com/office/officeart/2005/8/layout/matrix3"/>
    <dgm:cxn modelId="{1C8E138F-15ED-454D-8232-4980E41CFDA1}" type="presParOf" srcId="{8BB352D6-12FA-477C-B388-8073FF67B8FB}" destId="{231BFD18-7D69-4FBA-9D31-E45FD648550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C973F4-EB7C-4A6A-9EA2-5D0C21C1BC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757A30-88D7-4C45-9CCF-7EF42595FAF7}">
      <dgm:prSet phldrT="[Text]" custT="1"/>
      <dgm:spPr/>
      <dgm:t>
        <a:bodyPr/>
        <a:lstStyle/>
        <a:p>
          <a:pPr algn="ctr"/>
          <a:r>
            <a:rPr lang="en-US" sz="3600" dirty="0" err="1" smtClean="0"/>
            <a:t>Kesimpulan</a:t>
          </a:r>
          <a:r>
            <a:rPr lang="en-US" sz="3100" dirty="0" smtClean="0"/>
            <a:t> </a:t>
          </a:r>
          <a:endParaRPr lang="en-US" sz="3100" dirty="0"/>
        </a:p>
      </dgm:t>
    </dgm:pt>
    <dgm:pt modelId="{ABB56851-40BF-46F9-B650-50BBDCADC6F3}" type="parTrans" cxnId="{C7E89C01-F15E-4E98-B46A-CDB0CD611C4B}">
      <dgm:prSet/>
      <dgm:spPr/>
      <dgm:t>
        <a:bodyPr/>
        <a:lstStyle/>
        <a:p>
          <a:endParaRPr lang="en-US"/>
        </a:p>
      </dgm:t>
    </dgm:pt>
    <dgm:pt modelId="{4FE27C90-70C6-4174-9525-C7A87661D5AD}" type="sibTrans" cxnId="{C7E89C01-F15E-4E98-B46A-CDB0CD611C4B}">
      <dgm:prSet/>
      <dgm:spPr/>
      <dgm:t>
        <a:bodyPr/>
        <a:lstStyle/>
        <a:p>
          <a:endParaRPr lang="en-US"/>
        </a:p>
      </dgm:t>
    </dgm:pt>
    <dgm:pt modelId="{E06109A0-CB8F-4848-9DDE-BEE1B68C8CE6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Berbasis</a:t>
          </a:r>
          <a:r>
            <a:rPr lang="en-US" dirty="0" smtClean="0">
              <a:solidFill>
                <a:schemeClr val="bg1"/>
              </a:solidFill>
            </a:rPr>
            <a:t> Android </a:t>
          </a:r>
          <a:r>
            <a:rPr lang="en-US" dirty="0" err="1" smtClean="0">
              <a:solidFill>
                <a:schemeClr val="bg1"/>
              </a:solidFill>
            </a:rPr>
            <a:t>dirancang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dibangun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untuk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diimplementasikan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pada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perangkat</a:t>
          </a:r>
          <a:r>
            <a:rPr lang="en-US" dirty="0" smtClean="0">
              <a:solidFill>
                <a:schemeClr val="bg1"/>
              </a:solidFill>
            </a:rPr>
            <a:t> mobile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platform Android. </a:t>
          </a:r>
          <a:r>
            <a:rPr lang="en-US" dirty="0" err="1" smtClean="0">
              <a:solidFill>
                <a:schemeClr val="bg1"/>
              </a:solidFill>
            </a:rPr>
            <a:t>Metode</a:t>
          </a:r>
          <a:r>
            <a:rPr lang="en-US" dirty="0" smtClean="0">
              <a:solidFill>
                <a:schemeClr val="bg1"/>
              </a:solidFill>
            </a:rPr>
            <a:t> yang </a:t>
          </a:r>
          <a:r>
            <a:rPr lang="en-US" dirty="0" err="1" smtClean="0">
              <a:solidFill>
                <a:schemeClr val="bg1"/>
              </a:solidFill>
            </a:rPr>
            <a:t>digunakan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adalah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Metode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Eigenface</a:t>
          </a:r>
          <a:r>
            <a:rPr lang="en-US" dirty="0" smtClean="0">
              <a:solidFill>
                <a:schemeClr val="bg1"/>
              </a:solidFill>
            </a:rPr>
            <a:t>. </a:t>
          </a:r>
          <a:r>
            <a:rPr lang="en-US" dirty="0" err="1" smtClean="0">
              <a:solidFill>
                <a:schemeClr val="bg1"/>
              </a:solidFill>
            </a:rPr>
            <a:t>Hasil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uji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coba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ini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didapatkan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presentasi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keberhasilan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antara</a:t>
          </a:r>
          <a:r>
            <a:rPr lang="en-US" dirty="0" smtClean="0">
              <a:solidFill>
                <a:schemeClr val="bg1"/>
              </a:solidFill>
            </a:rPr>
            <a:t> 70% </a:t>
          </a:r>
          <a:r>
            <a:rPr lang="en-US" dirty="0" err="1" smtClean="0">
              <a:solidFill>
                <a:schemeClr val="bg1"/>
              </a:solidFill>
            </a:rPr>
            <a:t>hingga</a:t>
          </a:r>
          <a:r>
            <a:rPr lang="en-US" dirty="0" smtClean="0">
              <a:solidFill>
                <a:schemeClr val="bg1"/>
              </a:solidFill>
            </a:rPr>
            <a:t> 90%. </a:t>
          </a:r>
          <a:r>
            <a:rPr lang="en-US" dirty="0" err="1" smtClean="0">
              <a:solidFill>
                <a:schemeClr val="bg1"/>
              </a:solidFill>
            </a:rPr>
            <a:t>Dilihat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uji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coba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berbasis</a:t>
          </a:r>
          <a:r>
            <a:rPr lang="en-US" dirty="0" smtClean="0">
              <a:solidFill>
                <a:schemeClr val="bg1"/>
              </a:solidFill>
            </a:rPr>
            <a:t> android yang </a:t>
          </a:r>
          <a:r>
            <a:rPr lang="en-US" dirty="0" err="1" smtClean="0">
              <a:solidFill>
                <a:schemeClr val="bg1"/>
              </a:solidFill>
            </a:rPr>
            <a:t>telah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dilakukan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mengambil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citra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berbagai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posisi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pencahayaan</a:t>
          </a:r>
          <a:r>
            <a:rPr lang="en-US" dirty="0" smtClean="0">
              <a:solidFill>
                <a:schemeClr val="bg1"/>
              </a:solidFill>
            </a:rPr>
            <a:t> yang </a:t>
          </a:r>
          <a:r>
            <a:rPr lang="en-US" dirty="0" err="1" smtClean="0">
              <a:solidFill>
                <a:schemeClr val="bg1"/>
              </a:solidFill>
            </a:rPr>
            <a:t>berbeda</a:t>
          </a:r>
          <a:r>
            <a:rPr lang="en-US" dirty="0" smtClean="0">
              <a:solidFill>
                <a:schemeClr val="bg1"/>
              </a:solidFill>
            </a:rPr>
            <a:t>, </a:t>
          </a:r>
          <a:r>
            <a:rPr lang="en-US" dirty="0" err="1" smtClean="0">
              <a:solidFill>
                <a:schemeClr val="bg1"/>
              </a:solidFill>
            </a:rPr>
            <a:t>hal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tersebut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kiranya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dapat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meningkatkan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presentase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keberhasilan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pengenalan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.</a:t>
          </a:r>
          <a:r>
            <a:rPr lang="en-US" dirty="0" smtClean="0"/>
            <a:t> </a:t>
          </a:r>
          <a:endParaRPr lang="en-US" dirty="0"/>
        </a:p>
      </dgm:t>
    </dgm:pt>
    <dgm:pt modelId="{6EA10D80-313E-4174-8096-BF5935BA9ABE}" type="parTrans" cxnId="{7FBC1696-B659-47D4-9C55-6C58390513A0}">
      <dgm:prSet/>
      <dgm:spPr/>
      <dgm:t>
        <a:bodyPr/>
        <a:lstStyle/>
        <a:p>
          <a:endParaRPr lang="en-US"/>
        </a:p>
      </dgm:t>
    </dgm:pt>
    <dgm:pt modelId="{4062EBFC-883E-4983-8E1D-969A3EDB6B6D}" type="sibTrans" cxnId="{7FBC1696-B659-47D4-9C55-6C58390513A0}">
      <dgm:prSet/>
      <dgm:spPr/>
      <dgm:t>
        <a:bodyPr/>
        <a:lstStyle/>
        <a:p>
          <a:endParaRPr lang="en-US"/>
        </a:p>
      </dgm:t>
    </dgm:pt>
    <dgm:pt modelId="{A857C9E3-8E12-4C74-B34D-7B489F507A28}">
      <dgm:prSet phldrT="[Text]" custT="1"/>
      <dgm:spPr/>
      <dgm:t>
        <a:bodyPr/>
        <a:lstStyle/>
        <a:p>
          <a:pPr algn="ctr"/>
          <a:r>
            <a:rPr lang="en-US" sz="3600" dirty="0" smtClean="0"/>
            <a:t>Saran</a:t>
          </a:r>
          <a:r>
            <a:rPr lang="en-US" sz="3100" dirty="0" smtClean="0"/>
            <a:t> </a:t>
          </a:r>
          <a:endParaRPr lang="en-US" sz="3100" dirty="0"/>
        </a:p>
      </dgm:t>
    </dgm:pt>
    <dgm:pt modelId="{04B05645-4955-43B5-88AF-BDC9B24ECB02}" type="parTrans" cxnId="{608ABAB8-5A0B-45A5-B36C-4D789FAC853F}">
      <dgm:prSet/>
      <dgm:spPr/>
      <dgm:t>
        <a:bodyPr/>
        <a:lstStyle/>
        <a:p>
          <a:endParaRPr lang="en-US"/>
        </a:p>
      </dgm:t>
    </dgm:pt>
    <dgm:pt modelId="{72C2A344-693F-4B3D-A87E-0EFDDDD92E26}" type="sibTrans" cxnId="{608ABAB8-5A0B-45A5-B36C-4D789FAC853F}">
      <dgm:prSet/>
      <dgm:spPr/>
      <dgm:t>
        <a:bodyPr/>
        <a:lstStyle/>
        <a:p>
          <a:endParaRPr lang="en-US"/>
        </a:p>
      </dgm:t>
    </dgm:pt>
    <dgm:pt modelId="{9823C688-6CBC-47CA-9E93-BC4F22FE2A06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ini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dibangun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basis mobile, </a:t>
          </a:r>
          <a:r>
            <a:rPr lang="en-US" dirty="0" err="1" smtClean="0">
              <a:solidFill>
                <a:schemeClr val="bg1"/>
              </a:solidFill>
            </a:rPr>
            <a:t>karena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lebih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bersifat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i="1" dirty="0" smtClean="0">
              <a:solidFill>
                <a:schemeClr val="bg1"/>
              </a:solidFill>
            </a:rPr>
            <a:t>portable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selalu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dapat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digenggam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seseorang</a:t>
          </a:r>
          <a:r>
            <a:rPr lang="en-US" dirty="0" smtClean="0">
              <a:solidFill>
                <a:schemeClr val="bg1"/>
              </a:solidFill>
            </a:rPr>
            <a:t>.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face recognition </a:t>
          </a:r>
          <a:r>
            <a:rPr lang="en-US" dirty="0" err="1" smtClean="0">
              <a:solidFill>
                <a:schemeClr val="bg1"/>
              </a:solidFill>
            </a:rPr>
            <a:t>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lebih</a:t>
          </a:r>
          <a:r>
            <a:rPr lang="en-US" dirty="0" smtClean="0">
              <a:solidFill>
                <a:schemeClr val="bg1"/>
              </a:solidFill>
            </a:rPr>
            <a:t> optimal </a:t>
          </a:r>
          <a:r>
            <a:rPr lang="en-US" dirty="0" err="1" smtClean="0">
              <a:solidFill>
                <a:schemeClr val="bg1"/>
              </a:solidFill>
            </a:rPr>
            <a:t>jika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pada</a:t>
          </a:r>
          <a:r>
            <a:rPr lang="en-US" dirty="0" smtClean="0">
              <a:solidFill>
                <a:schemeClr val="bg1"/>
              </a:solidFill>
            </a:rPr>
            <a:t> smartphone yang </a:t>
          </a:r>
          <a:r>
            <a:rPr lang="en-US" dirty="0" err="1" smtClean="0">
              <a:solidFill>
                <a:schemeClr val="bg1"/>
              </a:solidFill>
            </a:rPr>
            <a:t>menggunakan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kamera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statis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kondisi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ruangan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pencahayaan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maupun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jarak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stabil</a:t>
          </a:r>
          <a:r>
            <a:rPr lang="en-US" dirty="0" smtClean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AAA5B058-FE4E-4C99-98DF-B32F517BDEF5}" type="parTrans" cxnId="{71C78B3F-90D4-41B6-9896-68FFDE163E9F}">
      <dgm:prSet/>
      <dgm:spPr/>
      <dgm:t>
        <a:bodyPr/>
        <a:lstStyle/>
        <a:p>
          <a:endParaRPr lang="en-US"/>
        </a:p>
      </dgm:t>
    </dgm:pt>
    <dgm:pt modelId="{625FECC8-0F12-467F-9CF1-606B60A74B4F}" type="sibTrans" cxnId="{71C78B3F-90D4-41B6-9896-68FFDE163E9F}">
      <dgm:prSet/>
      <dgm:spPr/>
      <dgm:t>
        <a:bodyPr/>
        <a:lstStyle/>
        <a:p>
          <a:endParaRPr lang="en-US"/>
        </a:p>
      </dgm:t>
    </dgm:pt>
    <dgm:pt modelId="{92BE3868-FDA3-4569-8CB3-7B67473964A4}" type="pres">
      <dgm:prSet presAssocID="{18C973F4-EB7C-4A6A-9EA2-5D0C21C1BC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DA235E-FF04-44D3-9BC5-BD63A7927DF5}" type="pres">
      <dgm:prSet presAssocID="{CE757A30-88D7-4C45-9CCF-7EF42595FA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68AD8-2688-4CC1-9B8F-14A19B9FFC04}" type="pres">
      <dgm:prSet presAssocID="{CE757A30-88D7-4C45-9CCF-7EF42595FAF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57920-3C80-400E-8DA1-F32E51C99CF6}" type="pres">
      <dgm:prSet presAssocID="{A857C9E3-8E12-4C74-B34D-7B489F507A2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D394B-7361-420B-9C96-CF474053E041}" type="pres">
      <dgm:prSet presAssocID="{A857C9E3-8E12-4C74-B34D-7B489F507A2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53DC4B-A097-4615-9F79-61CC8C40BBC6}" type="presOf" srcId="{A857C9E3-8E12-4C74-B34D-7B489F507A28}" destId="{68957920-3C80-400E-8DA1-F32E51C99CF6}" srcOrd="0" destOrd="0" presId="urn:microsoft.com/office/officeart/2005/8/layout/vList2"/>
    <dgm:cxn modelId="{F55FAC17-18D5-4DB7-92A6-C49BEAC7F193}" type="presOf" srcId="{9823C688-6CBC-47CA-9E93-BC4F22FE2A06}" destId="{C19D394B-7361-420B-9C96-CF474053E041}" srcOrd="0" destOrd="0" presId="urn:microsoft.com/office/officeart/2005/8/layout/vList2"/>
    <dgm:cxn modelId="{7FBC1696-B659-47D4-9C55-6C58390513A0}" srcId="{CE757A30-88D7-4C45-9CCF-7EF42595FAF7}" destId="{E06109A0-CB8F-4848-9DDE-BEE1B68C8CE6}" srcOrd="0" destOrd="0" parTransId="{6EA10D80-313E-4174-8096-BF5935BA9ABE}" sibTransId="{4062EBFC-883E-4983-8E1D-969A3EDB6B6D}"/>
    <dgm:cxn modelId="{69CE9E0F-26A2-4213-A287-BDBBD0AF4AF3}" type="presOf" srcId="{CE757A30-88D7-4C45-9CCF-7EF42595FAF7}" destId="{15DA235E-FF04-44D3-9BC5-BD63A7927DF5}" srcOrd="0" destOrd="0" presId="urn:microsoft.com/office/officeart/2005/8/layout/vList2"/>
    <dgm:cxn modelId="{92EA3D46-FF79-4C33-AE96-97100AD3A9E4}" type="presOf" srcId="{18C973F4-EB7C-4A6A-9EA2-5D0C21C1BC0D}" destId="{92BE3868-FDA3-4569-8CB3-7B67473964A4}" srcOrd="0" destOrd="0" presId="urn:microsoft.com/office/officeart/2005/8/layout/vList2"/>
    <dgm:cxn modelId="{C7E89C01-F15E-4E98-B46A-CDB0CD611C4B}" srcId="{18C973F4-EB7C-4A6A-9EA2-5D0C21C1BC0D}" destId="{CE757A30-88D7-4C45-9CCF-7EF42595FAF7}" srcOrd="0" destOrd="0" parTransId="{ABB56851-40BF-46F9-B650-50BBDCADC6F3}" sibTransId="{4FE27C90-70C6-4174-9525-C7A87661D5AD}"/>
    <dgm:cxn modelId="{608ABAB8-5A0B-45A5-B36C-4D789FAC853F}" srcId="{18C973F4-EB7C-4A6A-9EA2-5D0C21C1BC0D}" destId="{A857C9E3-8E12-4C74-B34D-7B489F507A28}" srcOrd="1" destOrd="0" parTransId="{04B05645-4955-43B5-88AF-BDC9B24ECB02}" sibTransId="{72C2A344-693F-4B3D-A87E-0EFDDDD92E26}"/>
    <dgm:cxn modelId="{71C78B3F-90D4-41B6-9896-68FFDE163E9F}" srcId="{A857C9E3-8E12-4C74-B34D-7B489F507A28}" destId="{9823C688-6CBC-47CA-9E93-BC4F22FE2A06}" srcOrd="0" destOrd="0" parTransId="{AAA5B058-FE4E-4C99-98DF-B32F517BDEF5}" sibTransId="{625FECC8-0F12-467F-9CF1-606B60A74B4F}"/>
    <dgm:cxn modelId="{5BE87A92-1CE5-4B0D-A0BB-02500FBC9F4E}" type="presOf" srcId="{E06109A0-CB8F-4848-9DDE-BEE1B68C8CE6}" destId="{DD468AD8-2688-4CC1-9B8F-14A19B9FFC04}" srcOrd="0" destOrd="0" presId="urn:microsoft.com/office/officeart/2005/8/layout/vList2"/>
    <dgm:cxn modelId="{52EC2762-832C-47BE-B497-73A9B4B5FF74}" type="presParOf" srcId="{92BE3868-FDA3-4569-8CB3-7B67473964A4}" destId="{15DA235E-FF04-44D3-9BC5-BD63A7927DF5}" srcOrd="0" destOrd="0" presId="urn:microsoft.com/office/officeart/2005/8/layout/vList2"/>
    <dgm:cxn modelId="{B7338F24-3F57-49A0-A5F8-0BD494DDEF6E}" type="presParOf" srcId="{92BE3868-FDA3-4569-8CB3-7B67473964A4}" destId="{DD468AD8-2688-4CC1-9B8F-14A19B9FFC04}" srcOrd="1" destOrd="0" presId="urn:microsoft.com/office/officeart/2005/8/layout/vList2"/>
    <dgm:cxn modelId="{91162705-E969-45CF-AC2A-95C3121B7F32}" type="presParOf" srcId="{92BE3868-FDA3-4569-8CB3-7B67473964A4}" destId="{68957920-3C80-400E-8DA1-F32E51C99CF6}" srcOrd="2" destOrd="0" presId="urn:microsoft.com/office/officeart/2005/8/layout/vList2"/>
    <dgm:cxn modelId="{D754106B-7D9E-46A8-9AE4-95BDF198F882}" type="presParOf" srcId="{92BE3868-FDA3-4569-8CB3-7B67473964A4}" destId="{C19D394B-7361-420B-9C96-CF474053E04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1E47D-950F-48D0-9A0A-DD7138000B7D}">
      <dsp:nvSpPr>
        <dsp:cNvPr id="0" name=""/>
        <dsp:cNvSpPr/>
      </dsp:nvSpPr>
      <dsp:spPr>
        <a:xfrm>
          <a:off x="3455963" y="0"/>
          <a:ext cx="5183944" cy="21096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konsep</a:t>
          </a:r>
          <a:r>
            <a:rPr lang="en-US" sz="1900" kern="1200" dirty="0" smtClean="0"/>
            <a:t> orang </a:t>
          </a:r>
          <a:r>
            <a:rPr lang="en-US" sz="1900" kern="1200" dirty="0" err="1" smtClean="0"/>
            <a:t>sebagai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sebagai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individu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maupun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kelompok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pada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lokasi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acara yang </a:t>
          </a:r>
          <a:r>
            <a:rPr lang="en-US" sz="1900" kern="1200" dirty="0" err="1" smtClean="0"/>
            <a:t>telah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dijadwalkan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sebelumnya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dapat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digunakan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mengukur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efektivitas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usaha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seseorang</a:t>
          </a:r>
          <a:r>
            <a:rPr lang="en-US" sz="1900" kern="1200" dirty="0" smtClean="0"/>
            <a:t>. </a:t>
          </a:r>
          <a:endParaRPr lang="en-US" sz="1900" kern="1200" dirty="0"/>
        </a:p>
      </dsp:txBody>
      <dsp:txXfrm>
        <a:off x="3455963" y="263705"/>
        <a:ext cx="4392830" cy="1582228"/>
      </dsp:txXfrm>
    </dsp:sp>
    <dsp:sp modelId="{9EDE7101-9943-4152-B69A-01593EE92C2D}">
      <dsp:nvSpPr>
        <dsp:cNvPr id="0" name=""/>
        <dsp:cNvSpPr/>
      </dsp:nvSpPr>
      <dsp:spPr>
        <a:xfrm>
          <a:off x="0" y="540"/>
          <a:ext cx="3455963" cy="21096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ABSENSI 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2984" y="103524"/>
        <a:ext cx="3249995" cy="1903670"/>
      </dsp:txXfrm>
    </dsp:sp>
    <dsp:sp modelId="{FA38FC29-A739-47BE-8333-8DC14927F887}">
      <dsp:nvSpPr>
        <dsp:cNvPr id="0" name=""/>
        <dsp:cNvSpPr/>
      </dsp:nvSpPr>
      <dsp:spPr>
        <a:xfrm>
          <a:off x="3455963" y="2321683"/>
          <a:ext cx="5183944" cy="21096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teknologi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kamera</a:t>
          </a:r>
          <a:r>
            <a:rPr lang="en-US" sz="1900" kern="1200" dirty="0" smtClean="0"/>
            <a:t> yang </a:t>
          </a:r>
          <a:r>
            <a:rPr lang="en-US" sz="1900" kern="1200" dirty="0" err="1" smtClean="0"/>
            <a:t>memanfaatkan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kecerdasan</a:t>
          </a:r>
          <a:r>
            <a:rPr lang="en-US" sz="1900" kern="1200" dirty="0" smtClean="0"/>
            <a:t> AI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mengenali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wajah</a:t>
          </a:r>
          <a:r>
            <a:rPr lang="en-US" sz="1900" kern="1200" dirty="0" smtClean="0"/>
            <a:t> orang </a:t>
          </a:r>
          <a:r>
            <a:rPr lang="en-US" sz="1900" kern="1200" dirty="0" err="1" smtClean="0"/>
            <a:t>dari</a:t>
          </a:r>
          <a:r>
            <a:rPr lang="en-US" sz="1900" kern="1200" dirty="0" smtClean="0"/>
            <a:t> data di </a:t>
          </a:r>
          <a:r>
            <a:rPr lang="en-US" sz="1900" kern="1200" dirty="0" err="1" smtClean="0"/>
            <a:t>dalam</a:t>
          </a:r>
          <a:r>
            <a:rPr lang="en-US" sz="1900" kern="1200" dirty="0" smtClean="0"/>
            <a:t> server.</a:t>
          </a:r>
          <a:endParaRPr lang="en-US" sz="1900" kern="1200" dirty="0"/>
        </a:p>
      </dsp:txBody>
      <dsp:txXfrm>
        <a:off x="3455963" y="2585388"/>
        <a:ext cx="4392830" cy="1582228"/>
      </dsp:txXfrm>
    </dsp:sp>
    <dsp:sp modelId="{89A48F99-17E6-4A71-9508-16E61CFD4047}">
      <dsp:nvSpPr>
        <dsp:cNvPr id="0" name=""/>
        <dsp:cNvSpPr/>
      </dsp:nvSpPr>
      <dsp:spPr>
        <a:xfrm>
          <a:off x="0" y="2321142"/>
          <a:ext cx="3455963" cy="21096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Face Recognition</a:t>
          </a:r>
          <a:endParaRPr lang="en-US" sz="45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2984" y="2424126"/>
        <a:ext cx="3249995" cy="1903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82A55-F8E2-49EA-9C71-5D755218E1C3}">
      <dsp:nvSpPr>
        <dsp:cNvPr id="0" name=""/>
        <dsp:cNvSpPr/>
      </dsp:nvSpPr>
      <dsp:spPr>
        <a:xfrm>
          <a:off x="1221203" y="0"/>
          <a:ext cx="7942714" cy="588327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005AA-E549-499F-A635-EBD3873C2AB5}">
      <dsp:nvSpPr>
        <dsp:cNvPr id="0" name=""/>
        <dsp:cNvSpPr/>
      </dsp:nvSpPr>
      <dsp:spPr>
        <a:xfrm>
          <a:off x="1539233" y="558911"/>
          <a:ext cx="3682107" cy="22944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Tujuan</a:t>
          </a:r>
          <a:r>
            <a:rPr lang="en-US" sz="2800" kern="1200" dirty="0" smtClean="0"/>
            <a:t> Program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Mampu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melengkapi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keamanan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kenyamanan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sistem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lebih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akurat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mudah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steril</a:t>
          </a:r>
          <a:r>
            <a:rPr lang="en-US" sz="1800" kern="1200" dirty="0" smtClean="0"/>
            <a:t> (</a:t>
          </a:r>
          <a:r>
            <a:rPr lang="en-US" sz="1800" kern="1200" dirty="0" err="1" smtClean="0"/>
            <a:t>higienis</a:t>
          </a:r>
          <a:r>
            <a:rPr lang="en-US" sz="1800" kern="1200" dirty="0" smtClean="0"/>
            <a:t>), </a:t>
          </a:r>
          <a:r>
            <a:rPr lang="en-US" sz="1800" kern="1200" dirty="0" err="1" smtClean="0"/>
            <a:t>rentan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hilang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dibanding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dengan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sistem</a:t>
          </a:r>
          <a:r>
            <a:rPr lang="en-US" sz="1800" kern="1200" dirty="0" smtClean="0"/>
            <a:t> normal.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51240" y="670918"/>
        <a:ext cx="3458093" cy="2070462"/>
      </dsp:txXfrm>
    </dsp:sp>
    <dsp:sp modelId="{C1346144-1BED-485D-8E40-F753A086E92F}">
      <dsp:nvSpPr>
        <dsp:cNvPr id="0" name=""/>
        <dsp:cNvSpPr/>
      </dsp:nvSpPr>
      <dsp:spPr>
        <a:xfrm>
          <a:off x="5281796" y="558911"/>
          <a:ext cx="3671117" cy="22944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Kegunaan</a:t>
          </a:r>
          <a:r>
            <a:rPr lang="en-US" sz="2800" kern="1200" dirty="0" smtClean="0"/>
            <a:t> Program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face recognition </a:t>
          </a:r>
          <a:r>
            <a:rPr lang="en-US" sz="1800" kern="1200" dirty="0" err="1" smtClean="0"/>
            <a:t>sangat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mudah</a:t>
          </a:r>
          <a:r>
            <a:rPr lang="en-US" sz="1800" kern="1200" dirty="0" smtClean="0"/>
            <a:t> di </a:t>
          </a:r>
          <a:r>
            <a:rPr lang="en-US" sz="1800" kern="1200" dirty="0" err="1" smtClean="0"/>
            <a:t>gunakan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sangat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membantu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untuk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kepentingan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keamanan</a:t>
          </a:r>
          <a:r>
            <a:rPr lang="en-US" sz="1800" kern="1200" dirty="0" smtClean="0"/>
            <a:t> juga. </a:t>
          </a:r>
          <a:r>
            <a:rPr lang="en-US" sz="1800" kern="1200" dirty="0" err="1" smtClean="0"/>
            <a:t>Bisa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digunakan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untuk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karyawan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skala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besar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maupun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kecil</a:t>
          </a:r>
          <a:r>
            <a:rPr lang="en-US" sz="1800" kern="1200" dirty="0" smtClean="0"/>
            <a:t>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393803" y="670918"/>
        <a:ext cx="3447103" cy="2070462"/>
      </dsp:txXfrm>
    </dsp:sp>
    <dsp:sp modelId="{88A513F8-0931-4E89-949C-7241946B7467}">
      <dsp:nvSpPr>
        <dsp:cNvPr id="0" name=""/>
        <dsp:cNvSpPr/>
      </dsp:nvSpPr>
      <dsp:spPr>
        <a:xfrm>
          <a:off x="1535642" y="2987690"/>
          <a:ext cx="3717465" cy="2294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Faktor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Keberhasilan</a:t>
          </a:r>
          <a:endParaRPr lang="en-US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faktor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penting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mempengaruhi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tingkat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keberhasilan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identifikasi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yaitu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posisi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wajah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intensitas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cahaya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melakukan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pendaftaran</a:t>
          </a:r>
          <a:r>
            <a:rPr lang="en-US" sz="1800" kern="1200" dirty="0" smtClean="0"/>
            <a:t>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47649" y="3099697"/>
        <a:ext cx="3493451" cy="2070462"/>
      </dsp:txXfrm>
    </dsp:sp>
    <dsp:sp modelId="{231BFD18-7D69-4FBA-9D31-E45FD648550B}">
      <dsp:nvSpPr>
        <dsp:cNvPr id="0" name=""/>
        <dsp:cNvSpPr/>
      </dsp:nvSpPr>
      <dsp:spPr>
        <a:xfrm>
          <a:off x="5354485" y="2987690"/>
          <a:ext cx="3598428" cy="22944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Gambaran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Sasaran</a:t>
          </a:r>
          <a:endParaRPr lang="en-U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Sasaran</a:t>
          </a:r>
          <a:r>
            <a:rPr lang="en-US" sz="1600" kern="1200" dirty="0" smtClean="0"/>
            <a:t> program </a:t>
          </a:r>
          <a:r>
            <a:rPr lang="en-US" sz="1600" kern="1200" dirty="0" err="1" smtClean="0"/>
            <a:t>aplikasi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pengenalan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wajah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adalah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perusahaan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atau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pemerintah</a:t>
          </a:r>
          <a:r>
            <a:rPr lang="en-US" sz="1600" kern="1200" dirty="0" smtClean="0"/>
            <a:t>  </a:t>
          </a:r>
          <a:r>
            <a:rPr lang="en-US" sz="1600" kern="1200" dirty="0" err="1" smtClean="0"/>
            <a:t>guna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untuk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pengawasan</a:t>
          </a:r>
          <a:r>
            <a:rPr lang="en-US" sz="1600" kern="1200" dirty="0" smtClean="0"/>
            <a:t>, yang </a:t>
          </a:r>
          <a:r>
            <a:rPr lang="en-US" sz="1600" kern="1200" dirty="0" err="1" smtClean="0"/>
            <a:t>jadi</a:t>
          </a:r>
          <a:r>
            <a:rPr lang="en-US" sz="1600" kern="1200" dirty="0" smtClean="0"/>
            <a:t> inti </a:t>
          </a:r>
          <a:r>
            <a:rPr lang="en-US" sz="1600" kern="1200" dirty="0" err="1" smtClean="0"/>
            <a:t>teknologi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deteksi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wajah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mengarah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pada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aksi</a:t>
          </a:r>
          <a:r>
            <a:rPr lang="en-US" sz="1600" kern="1200" dirty="0" smtClean="0"/>
            <a:t> sensor. </a:t>
          </a:r>
          <a:r>
            <a:rPr lang="en-US" sz="1600" kern="1200" dirty="0" err="1" smtClean="0"/>
            <a:t>Namun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aplikasi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juga </a:t>
          </a:r>
          <a:r>
            <a:rPr lang="en-US" sz="1600" kern="1200" dirty="0" err="1" smtClean="0"/>
            <a:t>memiliki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beberapa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kendala</a:t>
          </a:r>
          <a:r>
            <a:rPr lang="en-US" sz="1600" kern="1200" dirty="0" smtClean="0"/>
            <a:t> lain </a:t>
          </a:r>
          <a:r>
            <a:rPr lang="en-US" sz="1600" kern="1200" dirty="0" err="1" smtClean="0"/>
            <a:t>yaitu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bahwa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teknologi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tidak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selamanya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akurat</a:t>
          </a:r>
          <a:r>
            <a:rPr lang="en-US" sz="1600" kern="1200" dirty="0" smtClean="0"/>
            <a:t>.</a:t>
          </a:r>
          <a:endParaRPr lang="en-US" sz="1600" kern="1200" dirty="0"/>
        </a:p>
      </dsp:txBody>
      <dsp:txXfrm>
        <a:off x="5466492" y="3099697"/>
        <a:ext cx="3374414" cy="207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A235E-FF04-44D3-9BC5-BD63A7927DF5}">
      <dsp:nvSpPr>
        <dsp:cNvPr id="0" name=""/>
        <dsp:cNvSpPr/>
      </dsp:nvSpPr>
      <dsp:spPr>
        <a:xfrm>
          <a:off x="0" y="149975"/>
          <a:ext cx="10515600" cy="8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Kesimpulan</a:t>
          </a:r>
          <a:r>
            <a:rPr lang="en-US" sz="3100" kern="1200" dirty="0" smtClean="0"/>
            <a:t> </a:t>
          </a:r>
          <a:endParaRPr lang="en-US" sz="3100" kern="1200" dirty="0"/>
        </a:p>
      </dsp:txBody>
      <dsp:txXfrm>
        <a:off x="42493" y="192468"/>
        <a:ext cx="10430614" cy="785494"/>
      </dsp:txXfrm>
    </dsp:sp>
    <dsp:sp modelId="{DD468AD8-2688-4CC1-9B8F-14A19B9FFC04}">
      <dsp:nvSpPr>
        <dsp:cNvPr id="0" name=""/>
        <dsp:cNvSpPr/>
      </dsp:nvSpPr>
      <dsp:spPr>
        <a:xfrm>
          <a:off x="0" y="1020455"/>
          <a:ext cx="10515600" cy="27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Berbasis</a:t>
          </a:r>
          <a:r>
            <a:rPr lang="en-US" sz="2400" kern="1200" dirty="0" smtClean="0">
              <a:solidFill>
                <a:schemeClr val="bg1"/>
              </a:solidFill>
            </a:rPr>
            <a:t> Android </a:t>
          </a:r>
          <a:r>
            <a:rPr lang="en-US" sz="2400" kern="1200" dirty="0" err="1" smtClean="0">
              <a:solidFill>
                <a:schemeClr val="bg1"/>
              </a:solidFill>
            </a:rPr>
            <a:t>dirancang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dibangun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untuk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diimplementasikan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pada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perangkat</a:t>
          </a:r>
          <a:r>
            <a:rPr lang="en-US" sz="2400" kern="1200" dirty="0" smtClean="0">
              <a:solidFill>
                <a:schemeClr val="bg1"/>
              </a:solidFill>
            </a:rPr>
            <a:t> mobile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platform Android. </a:t>
          </a:r>
          <a:r>
            <a:rPr lang="en-US" sz="2400" kern="1200" dirty="0" err="1" smtClean="0">
              <a:solidFill>
                <a:schemeClr val="bg1"/>
              </a:solidFill>
            </a:rPr>
            <a:t>Metode</a:t>
          </a:r>
          <a:r>
            <a:rPr lang="en-US" sz="2400" kern="1200" dirty="0" smtClean="0">
              <a:solidFill>
                <a:schemeClr val="bg1"/>
              </a:solidFill>
            </a:rPr>
            <a:t> yang </a:t>
          </a:r>
          <a:r>
            <a:rPr lang="en-US" sz="2400" kern="1200" dirty="0" err="1" smtClean="0">
              <a:solidFill>
                <a:schemeClr val="bg1"/>
              </a:solidFill>
            </a:rPr>
            <a:t>digunakan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adalah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Metode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Eigenface</a:t>
          </a:r>
          <a:r>
            <a:rPr lang="en-US" sz="2400" kern="1200" dirty="0" smtClean="0">
              <a:solidFill>
                <a:schemeClr val="bg1"/>
              </a:solidFill>
            </a:rPr>
            <a:t>. </a:t>
          </a:r>
          <a:r>
            <a:rPr lang="en-US" sz="2400" kern="1200" dirty="0" err="1" smtClean="0">
              <a:solidFill>
                <a:schemeClr val="bg1"/>
              </a:solidFill>
            </a:rPr>
            <a:t>Hasil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uji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coba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ini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didapatkan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presentasi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keberhasilan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antara</a:t>
          </a:r>
          <a:r>
            <a:rPr lang="en-US" sz="2400" kern="1200" dirty="0" smtClean="0">
              <a:solidFill>
                <a:schemeClr val="bg1"/>
              </a:solidFill>
            </a:rPr>
            <a:t> 70% </a:t>
          </a:r>
          <a:r>
            <a:rPr lang="en-US" sz="2400" kern="1200" dirty="0" err="1" smtClean="0">
              <a:solidFill>
                <a:schemeClr val="bg1"/>
              </a:solidFill>
            </a:rPr>
            <a:t>hingga</a:t>
          </a:r>
          <a:r>
            <a:rPr lang="en-US" sz="2400" kern="1200" dirty="0" smtClean="0">
              <a:solidFill>
                <a:schemeClr val="bg1"/>
              </a:solidFill>
            </a:rPr>
            <a:t> 90%. </a:t>
          </a:r>
          <a:r>
            <a:rPr lang="en-US" sz="2400" kern="1200" dirty="0" err="1" smtClean="0">
              <a:solidFill>
                <a:schemeClr val="bg1"/>
              </a:solidFill>
            </a:rPr>
            <a:t>Dilihat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uji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coba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berbasis</a:t>
          </a:r>
          <a:r>
            <a:rPr lang="en-US" sz="2400" kern="1200" dirty="0" smtClean="0">
              <a:solidFill>
                <a:schemeClr val="bg1"/>
              </a:solidFill>
            </a:rPr>
            <a:t> android yang </a:t>
          </a:r>
          <a:r>
            <a:rPr lang="en-US" sz="2400" kern="1200" dirty="0" err="1" smtClean="0">
              <a:solidFill>
                <a:schemeClr val="bg1"/>
              </a:solidFill>
            </a:rPr>
            <a:t>telah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dilakukan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mengambil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citra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berbagai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posisi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pencahayaan</a:t>
          </a:r>
          <a:r>
            <a:rPr lang="en-US" sz="2400" kern="1200" dirty="0" smtClean="0">
              <a:solidFill>
                <a:schemeClr val="bg1"/>
              </a:solidFill>
            </a:rPr>
            <a:t> yang </a:t>
          </a:r>
          <a:r>
            <a:rPr lang="en-US" sz="2400" kern="1200" dirty="0" err="1" smtClean="0">
              <a:solidFill>
                <a:schemeClr val="bg1"/>
              </a:solidFill>
            </a:rPr>
            <a:t>berbeda</a:t>
          </a:r>
          <a:r>
            <a:rPr lang="en-US" sz="2400" kern="1200" dirty="0" smtClean="0">
              <a:solidFill>
                <a:schemeClr val="bg1"/>
              </a:solidFill>
            </a:rPr>
            <a:t>, </a:t>
          </a:r>
          <a:r>
            <a:rPr lang="en-US" sz="2400" kern="1200" dirty="0" err="1" smtClean="0">
              <a:solidFill>
                <a:schemeClr val="bg1"/>
              </a:solidFill>
            </a:rPr>
            <a:t>hal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tersebut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kiranya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dapat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meningkatkan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presentase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keberhasilan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pengenalan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.</a:t>
          </a:r>
          <a:r>
            <a:rPr lang="en-US" sz="2400" kern="1200" dirty="0" smtClean="0"/>
            <a:t> </a:t>
          </a:r>
          <a:endParaRPr lang="en-US" sz="2400" kern="1200" dirty="0"/>
        </a:p>
      </dsp:txBody>
      <dsp:txXfrm>
        <a:off x="0" y="1020455"/>
        <a:ext cx="10515600" cy="2759309"/>
      </dsp:txXfrm>
    </dsp:sp>
    <dsp:sp modelId="{68957920-3C80-400E-8DA1-F32E51C99CF6}">
      <dsp:nvSpPr>
        <dsp:cNvPr id="0" name=""/>
        <dsp:cNvSpPr/>
      </dsp:nvSpPr>
      <dsp:spPr>
        <a:xfrm>
          <a:off x="0" y="3779765"/>
          <a:ext cx="10515600" cy="8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Saran</a:t>
          </a:r>
          <a:r>
            <a:rPr lang="en-US" sz="3100" kern="1200" dirty="0" smtClean="0"/>
            <a:t> </a:t>
          </a:r>
          <a:endParaRPr lang="en-US" sz="3100" kern="1200" dirty="0"/>
        </a:p>
      </dsp:txBody>
      <dsp:txXfrm>
        <a:off x="42493" y="3822258"/>
        <a:ext cx="10430614" cy="785494"/>
      </dsp:txXfrm>
    </dsp:sp>
    <dsp:sp modelId="{C19D394B-7361-420B-9C96-CF474053E041}">
      <dsp:nvSpPr>
        <dsp:cNvPr id="0" name=""/>
        <dsp:cNvSpPr/>
      </dsp:nvSpPr>
      <dsp:spPr>
        <a:xfrm>
          <a:off x="0" y="4650245"/>
          <a:ext cx="10515600" cy="144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ini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dibangun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basis mobile, </a:t>
          </a:r>
          <a:r>
            <a:rPr lang="en-US" sz="2400" kern="1200" dirty="0" err="1" smtClean="0">
              <a:solidFill>
                <a:schemeClr val="bg1"/>
              </a:solidFill>
            </a:rPr>
            <a:t>karena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lebih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bersifat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chemeClr val="bg1"/>
              </a:solidFill>
            </a:rPr>
            <a:t>portable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selalu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dapat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digenggam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seseorang</a:t>
          </a:r>
          <a:r>
            <a:rPr lang="en-US" sz="2400" kern="1200" dirty="0" smtClean="0">
              <a:solidFill>
                <a:schemeClr val="bg1"/>
              </a:solidFill>
            </a:rPr>
            <a:t>.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face recognition </a:t>
          </a:r>
          <a:r>
            <a:rPr lang="en-US" sz="2400" kern="1200" dirty="0" err="1" smtClean="0">
              <a:solidFill>
                <a:schemeClr val="bg1"/>
              </a:solidFill>
            </a:rPr>
            <a:t>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lebih</a:t>
          </a:r>
          <a:r>
            <a:rPr lang="en-US" sz="2400" kern="1200" dirty="0" smtClean="0">
              <a:solidFill>
                <a:schemeClr val="bg1"/>
              </a:solidFill>
            </a:rPr>
            <a:t> optimal </a:t>
          </a:r>
          <a:r>
            <a:rPr lang="en-US" sz="2400" kern="1200" dirty="0" err="1" smtClean="0">
              <a:solidFill>
                <a:schemeClr val="bg1"/>
              </a:solidFill>
            </a:rPr>
            <a:t>jika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pada</a:t>
          </a:r>
          <a:r>
            <a:rPr lang="en-US" sz="2400" kern="1200" dirty="0" smtClean="0">
              <a:solidFill>
                <a:schemeClr val="bg1"/>
              </a:solidFill>
            </a:rPr>
            <a:t> smartphone yang </a:t>
          </a:r>
          <a:r>
            <a:rPr lang="en-US" sz="2400" kern="1200" dirty="0" err="1" smtClean="0">
              <a:solidFill>
                <a:schemeClr val="bg1"/>
              </a:solidFill>
            </a:rPr>
            <a:t>menggunakan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kamera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statis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kondisi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ruangan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pencahayaan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maupun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jarak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stabil</a:t>
          </a:r>
          <a:r>
            <a:rPr lang="en-US" sz="2400" kern="1200" dirty="0" smtClean="0">
              <a:solidFill>
                <a:schemeClr val="bg1"/>
              </a:solidFill>
            </a:rPr>
            <a:t>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0" y="4650245"/>
        <a:ext cx="10515600" cy="1443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A2BD-86ED-43E3-9491-C120CB5C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2263"/>
            <a:ext cx="9144000" cy="2823700"/>
          </a:xfrm>
        </p:spPr>
        <p:txBody>
          <a:bodyPr anchor="b">
            <a:normAutofit/>
          </a:bodyPr>
          <a:lstStyle>
            <a:lvl1pPr algn="ctr">
              <a:defRPr sz="88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4C62D-D96D-401F-BD43-D573A7D9E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508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accent5"/>
                </a:solidFill>
                <a:latin typeface="ChalkPaint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6214-DAC6-4C80-AF17-B9437F6E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D0E0-C2E1-406B-B2D1-5EE5E7B6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D9532-85CD-48EA-BFD3-FE2F826F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3488">
            <a:extLst>
              <a:ext uri="{FF2B5EF4-FFF2-40B4-BE49-F238E27FC236}">
                <a16:creationId xmlns:a16="http://schemas.microsoft.com/office/drawing/2014/main" id="{4E02F68E-86F2-40F9-B314-4C7F49C3CD0C}"/>
              </a:ext>
            </a:extLst>
          </p:cNvPr>
          <p:cNvSpPr>
            <a:spLocks/>
          </p:cNvSpPr>
          <p:nvPr userDrawn="1"/>
        </p:nvSpPr>
        <p:spPr bwMode="auto">
          <a:xfrm>
            <a:off x="2524919" y="3684588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0036-3B38-4D26-97D7-F73A9E9F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ECE6E-86F0-41D9-B8A1-8B93CDC25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1148-B170-4B8D-B242-2032BCA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9F92-6C53-4577-A18E-138B070F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7A2E0-30E9-4F68-B554-FBDCA2DF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51F55-4208-477E-AD7E-86542C80C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306A-9ECC-4375-BD08-B37A0B26A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45A4-8388-4047-AAC5-D284868C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13AF6-BD2C-4440-8377-4133612F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9025-8951-415C-8BDB-5191567D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3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6021-BD5C-4429-AF9B-F22C3E76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AD60-9D4F-41DE-AF20-EAC29136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799"/>
            <a:ext cx="10515600" cy="3967163"/>
          </a:xfrm>
        </p:spPr>
        <p:txBody>
          <a:bodyPr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96184-D75A-481C-ADD0-0048E846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0EC6-D139-41BF-B077-9385FFBB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38881-2C72-4580-BC7C-61C80651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3488">
            <a:extLst>
              <a:ext uri="{FF2B5EF4-FFF2-40B4-BE49-F238E27FC236}">
                <a16:creationId xmlns:a16="http://schemas.microsoft.com/office/drawing/2014/main" id="{B48CF1EA-CC69-42E6-9BE9-C23F4B2652F0}"/>
              </a:ext>
            </a:extLst>
          </p:cNvPr>
          <p:cNvSpPr>
            <a:spLocks/>
          </p:cNvSpPr>
          <p:nvPr userDrawn="1"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3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348D-612A-4654-8EE7-248AFDB1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FBAE-1143-4A7F-BD58-4DF9E85FC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12CD6-B688-4399-83ED-0E69DF60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A00E0-80E8-4DE5-8164-452AAE04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9B78-B872-4740-A5DF-C7A859E9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A13B-B72A-4815-ACE3-8545DF14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3C49-4879-45A3-A563-4F218A6B1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D995-8C8D-46B4-8C50-1177C37F4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3EA7-FE00-42D5-808B-0BDA1E73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7DB5E-BE9D-474B-ACAB-DA7EB075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6D76-44CB-4449-9425-A441C5C3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CBC3-F1BC-4061-B3E7-DF9D378D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3C234-EFA1-4FE2-BD89-473BF57D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96F0-B92E-4AF7-B491-DB93FD3F7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26CFE-0624-4074-94BE-735001056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96C8D-A3F4-4BB8-B16A-B9AC387DC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FA489-3CDD-4D51-BF63-C7532DB9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AAAC1-92EC-4B41-8CF0-1CE3F438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762B9-5B73-4B16-83F5-FF91CDA6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C84D-8C88-433B-929C-B55DE247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F619B-C3FE-4526-99B4-C0DF071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66AB9-92C2-4990-9729-1D25B889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CF69-F4B8-4809-9374-AD568427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3488">
            <a:extLst>
              <a:ext uri="{FF2B5EF4-FFF2-40B4-BE49-F238E27FC236}">
                <a16:creationId xmlns:a16="http://schemas.microsoft.com/office/drawing/2014/main" id="{B99DD8B5-1444-4DD9-A3EA-B5A32FE26464}"/>
              </a:ext>
            </a:extLst>
          </p:cNvPr>
          <p:cNvSpPr>
            <a:spLocks/>
          </p:cNvSpPr>
          <p:nvPr userDrawn="1"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1B9D1-CCB5-459D-BFA7-B4413833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F6961-B8E0-4A28-A39C-761258CB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B00D-71CE-457F-B139-4312AAA3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57E3-4FF6-4F89-9FEF-215A9639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8611-1425-4E94-B036-DEBF7C6E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2148-564B-403B-A09C-30103757A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E58D6-61A6-42E1-97B4-6BD40AFB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A7626-01B2-4B36-B2D1-38FDDF28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4F8F-8376-4B7B-8BDE-1ECD49DF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7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DE7-DE1C-47F0-AFB0-3A8E2383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64EF3-16E7-449E-97AB-1770F487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D956F-FE1A-4A2F-8A96-B20A8EE74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FA051-E4A7-4AE4-AFFB-307DAA20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31AA4-F635-4C1E-BC3B-638F28FA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76EDF-7551-4C97-AF0E-6E507EED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2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C75EC-276E-4D65-B5E2-84BFAF05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14B4-757E-4476-BCC3-E1740FD1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00299"/>
            <a:ext cx="10515600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525C6-9B5D-481C-B839-71C4E242E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90377-72DA-4ABE-958E-7A21C7509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530A-9708-4F16-A76B-D6540DEE0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1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bg1"/>
          </a:solidFill>
          <a:latin typeface="ChalkPaint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-facedetection-master/" TargetMode="External"/><Relationship Id="rId2" Type="http://schemas.openxmlformats.org/officeDocument/2006/relationships/hyperlink" Target="https://github.com/mauricesvay/php-facedetection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APLIKASI FACE RECOGNITION</a:t>
            </a:r>
            <a:endParaRPr lang="en-US" sz="8000" dirty="0">
              <a:solidFill>
                <a:schemeClr val="bg1"/>
              </a:solidFill>
              <a:latin typeface="ChalkPaint" panose="02000603000000000000" pitchFamily="2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4578472"/>
            <a:ext cx="9144000" cy="20192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“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Jakarta Barat </a:t>
            </a:r>
          </a:p>
          <a:p>
            <a:pPr>
              <a:lnSpc>
                <a:spcPct val="100000"/>
              </a:lnSpc>
            </a:pPr>
            <a:r>
              <a:rPr lang="en-US" dirty="0"/>
              <a:t>2020 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9" t="18767" r="36181" b="31747"/>
          <a:stretch/>
        </p:blipFill>
        <p:spPr bwMode="auto">
          <a:xfrm>
            <a:off x="1479879" y="2167073"/>
            <a:ext cx="3105762" cy="36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/>
        </p:blipFill>
        <p:spPr>
          <a:xfrm>
            <a:off x="6892289" y="2088695"/>
            <a:ext cx="3268980" cy="389064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39" y="2690448"/>
            <a:ext cx="2468879" cy="21050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27706" y="5010104"/>
            <a:ext cx="381954" cy="434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36774" y="5956240"/>
            <a:ext cx="2991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Hasil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Percobaan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Pertama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2649" y="6091644"/>
            <a:ext cx="292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Hasil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Percobaan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Kedua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HASIL DAN PEMBAHASAN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4500" dirty="0" err="1" smtClean="0"/>
              <a:t>Hasil</a:t>
            </a:r>
            <a:r>
              <a:rPr lang="en-US" sz="4500" dirty="0" smtClean="0"/>
              <a:t> </a:t>
            </a:r>
            <a:r>
              <a:rPr lang="en-US" sz="4500" dirty="0" err="1"/>
              <a:t>dari</a:t>
            </a:r>
            <a:r>
              <a:rPr lang="en-US" sz="4500" dirty="0"/>
              <a:t>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berbasis</a:t>
            </a:r>
            <a:r>
              <a:rPr lang="en-US" sz="4500" dirty="0"/>
              <a:t> android </a:t>
            </a:r>
            <a:r>
              <a:rPr lang="en-US" sz="4500" dirty="0" err="1"/>
              <a:t>ini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</a:t>
            </a:r>
            <a:r>
              <a:rPr lang="en-US" sz="4500" dirty="0" err="1"/>
              <a:t>uji</a:t>
            </a:r>
            <a:r>
              <a:rPr lang="en-US" sz="4500" dirty="0"/>
              <a:t> </a:t>
            </a:r>
            <a:r>
              <a:rPr lang="en-US" sz="4500" dirty="0" err="1"/>
              <a:t>coba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pendaftaran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dilanjutkan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. </a:t>
            </a:r>
            <a:r>
              <a:rPr lang="en-US" sz="4500" dirty="0" err="1"/>
              <a:t>Pembahasan</a:t>
            </a:r>
            <a:r>
              <a:rPr lang="en-US" sz="4500" dirty="0"/>
              <a:t> </a:t>
            </a:r>
            <a:r>
              <a:rPr lang="en-US" sz="4500" dirty="0" err="1"/>
              <a:t>dilakukan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mengetahui</a:t>
            </a:r>
            <a:r>
              <a:rPr lang="en-US" sz="4500" dirty="0"/>
              <a:t> </a:t>
            </a:r>
            <a:r>
              <a:rPr lang="en-US" sz="4500" dirty="0" err="1"/>
              <a:t>faktor</a:t>
            </a:r>
            <a:r>
              <a:rPr lang="en-US" sz="4500" dirty="0"/>
              <a:t> </a:t>
            </a:r>
            <a:r>
              <a:rPr lang="en-US" sz="4500" dirty="0" err="1"/>
              <a:t>apa</a:t>
            </a:r>
            <a:r>
              <a:rPr lang="en-US" sz="4500" dirty="0"/>
              <a:t> </a:t>
            </a:r>
            <a:r>
              <a:rPr lang="en-US" sz="4500" dirty="0" err="1"/>
              <a:t>saja</a:t>
            </a:r>
            <a:r>
              <a:rPr lang="en-US" sz="4500" dirty="0"/>
              <a:t> yang </a:t>
            </a:r>
            <a:r>
              <a:rPr lang="en-US" sz="4500" dirty="0" err="1"/>
              <a:t>berpengaruh</a:t>
            </a:r>
            <a:r>
              <a:rPr lang="en-US" sz="4500" dirty="0"/>
              <a:t> </a:t>
            </a:r>
            <a:r>
              <a:rPr lang="en-US" sz="4500" dirty="0" err="1"/>
              <a:t>terhadap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. </a:t>
            </a:r>
          </a:p>
          <a:p>
            <a:pPr marL="0" indent="0">
              <a:buNone/>
            </a:pPr>
            <a:r>
              <a:rPr lang="en-US" sz="4500" dirty="0" smtClean="0"/>
              <a:t>	</a:t>
            </a:r>
            <a:r>
              <a:rPr lang="en-US" sz="4500" dirty="0" err="1" smtClean="0"/>
              <a:t>Aplikasi</a:t>
            </a:r>
            <a:r>
              <a:rPr lang="en-US" sz="4500" dirty="0" smtClean="0"/>
              <a:t> </a:t>
            </a:r>
            <a:r>
              <a:rPr lang="en-US" sz="4500" dirty="0"/>
              <a:t>face recognition yang </a:t>
            </a:r>
            <a:r>
              <a:rPr lang="en-US" sz="4500" dirty="0" err="1"/>
              <a:t>dihasilkan</a:t>
            </a:r>
            <a:r>
              <a:rPr lang="en-US" sz="4500" dirty="0"/>
              <a:t> </a:t>
            </a:r>
            <a:r>
              <a:rPr lang="en-US" sz="4500" dirty="0" err="1"/>
              <a:t>diinstal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smartphone Android </a:t>
            </a:r>
            <a:r>
              <a:rPr lang="en-US" sz="4500" dirty="0" err="1"/>
              <a:t>sehingga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</a:t>
            </a:r>
            <a:r>
              <a:rPr lang="en-US" sz="4500" dirty="0" err="1"/>
              <a:t>layar</a:t>
            </a:r>
            <a:r>
              <a:rPr lang="en-US" sz="4500" dirty="0"/>
              <a:t> smartphone </a:t>
            </a:r>
            <a:r>
              <a:rPr lang="en-US" sz="4500" dirty="0" err="1"/>
              <a:t>akan</a:t>
            </a:r>
            <a:r>
              <a:rPr lang="en-US" sz="4500" dirty="0"/>
              <a:t> </a:t>
            </a:r>
            <a:r>
              <a:rPr lang="en-US" sz="4500" dirty="0" err="1"/>
              <a:t>muncul</a:t>
            </a:r>
            <a:r>
              <a:rPr lang="en-US" sz="4500" dirty="0"/>
              <a:t> icon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seperti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</a:t>
            </a:r>
            <a:r>
              <a:rPr lang="en-US" sz="4500" dirty="0" err="1"/>
              <a:t>gambar</a:t>
            </a:r>
            <a:r>
              <a:rPr lang="en-US" sz="4500" dirty="0"/>
              <a:t> </a:t>
            </a:r>
            <a:r>
              <a:rPr lang="en-US" sz="4500" dirty="0" err="1"/>
              <a:t>berikut</a:t>
            </a:r>
            <a:r>
              <a:rPr lang="en-US" sz="4500" dirty="0"/>
              <a:t>: </a:t>
            </a:r>
          </a:p>
          <a:p>
            <a:pPr marL="0" indent="0">
              <a:buNone/>
            </a:pPr>
            <a:r>
              <a:rPr lang="en-US" sz="4500" dirty="0" smtClean="0"/>
              <a:t>	</a:t>
            </a:r>
            <a:r>
              <a:rPr lang="en-US" sz="4500" dirty="0" err="1" smtClean="0"/>
              <a:t>Saat</a:t>
            </a:r>
            <a:r>
              <a:rPr lang="en-US" sz="4500" dirty="0" smtClean="0"/>
              <a:t>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dijalankan</a:t>
            </a:r>
            <a:r>
              <a:rPr lang="en-US" sz="4500" dirty="0"/>
              <a:t> </a:t>
            </a:r>
            <a:r>
              <a:rPr lang="en-US" sz="4500" dirty="0" err="1"/>
              <a:t>pertama</a:t>
            </a:r>
            <a:r>
              <a:rPr lang="en-US" sz="4500" dirty="0"/>
              <a:t> kali </a:t>
            </a:r>
            <a:r>
              <a:rPr lang="en-US" sz="4500" dirty="0" err="1"/>
              <a:t>akan</a:t>
            </a:r>
            <a:r>
              <a:rPr lang="en-US" sz="4500" dirty="0"/>
              <a:t> </a:t>
            </a:r>
            <a:r>
              <a:rPr lang="en-US" sz="4500" dirty="0" err="1"/>
              <a:t>muncul</a:t>
            </a:r>
            <a:r>
              <a:rPr lang="en-US" sz="4500" dirty="0"/>
              <a:t> menu </a:t>
            </a:r>
            <a:r>
              <a:rPr lang="en-US" sz="4500" dirty="0" err="1"/>
              <a:t>utama</a:t>
            </a:r>
            <a:r>
              <a:rPr lang="en-US" sz="4500" dirty="0"/>
              <a:t> </a:t>
            </a:r>
            <a:r>
              <a:rPr lang="en-US" sz="4500" dirty="0" err="1"/>
              <a:t>terdiri</a:t>
            </a:r>
            <a:r>
              <a:rPr lang="en-US" sz="4500" dirty="0"/>
              <a:t> </a:t>
            </a:r>
            <a:r>
              <a:rPr lang="en-US" sz="4500" dirty="0" err="1"/>
              <a:t>dari</a:t>
            </a:r>
            <a:r>
              <a:rPr lang="en-US" sz="4500" dirty="0"/>
              <a:t> load </a:t>
            </a:r>
            <a:r>
              <a:rPr lang="en-US" sz="4500" dirty="0" err="1"/>
              <a:t>gambar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deteksi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. </a:t>
            </a:r>
          </a:p>
          <a:p>
            <a:pPr marL="0" indent="0">
              <a:buNone/>
            </a:pPr>
            <a:r>
              <a:rPr lang="en-US" sz="4500" dirty="0" smtClean="0"/>
              <a:t>	Training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digunakan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menyimpan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pemilik</a:t>
            </a:r>
            <a:r>
              <a:rPr lang="en-US" sz="4500" dirty="0"/>
              <a:t> smartphone yang </a:t>
            </a:r>
            <a:r>
              <a:rPr lang="en-US" sz="4500" dirty="0" err="1"/>
              <a:t>terdiri</a:t>
            </a:r>
            <a:r>
              <a:rPr lang="en-US" sz="4500" dirty="0"/>
              <a:t> </a:t>
            </a:r>
            <a:r>
              <a:rPr lang="en-US" sz="4500" dirty="0" err="1"/>
              <a:t>dari</a:t>
            </a:r>
            <a:r>
              <a:rPr lang="en-US" sz="4500" dirty="0"/>
              <a:t> button </a:t>
            </a:r>
            <a:r>
              <a:rPr lang="en-US" sz="4500" dirty="0" err="1"/>
              <a:t>kamera</a:t>
            </a:r>
            <a:r>
              <a:rPr lang="en-US" sz="4500" dirty="0"/>
              <a:t> yang </a:t>
            </a:r>
            <a:r>
              <a:rPr lang="en-US" sz="4500" dirty="0" err="1"/>
              <a:t>digunakan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menampilkan</a:t>
            </a:r>
            <a:r>
              <a:rPr lang="en-US" sz="4500" dirty="0"/>
              <a:t> </a:t>
            </a:r>
            <a:r>
              <a:rPr lang="en-US" sz="4500" dirty="0" err="1"/>
              <a:t>fungsi</a:t>
            </a:r>
            <a:r>
              <a:rPr lang="en-US" sz="4500" dirty="0"/>
              <a:t> </a:t>
            </a:r>
            <a:r>
              <a:rPr lang="en-US" sz="4500" dirty="0" err="1"/>
              <a:t>kamera</a:t>
            </a:r>
            <a:r>
              <a:rPr lang="en-US" sz="4500" dirty="0"/>
              <a:t> </a:t>
            </a:r>
            <a:r>
              <a:rPr lang="en-US" sz="4500" dirty="0" err="1"/>
              <a:t>handphone</a:t>
            </a:r>
            <a:r>
              <a:rPr lang="en-US" sz="4500" dirty="0"/>
              <a:t>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5000" dirty="0" err="1" smtClean="0"/>
              <a:t>Posisi</a:t>
            </a:r>
            <a:r>
              <a:rPr lang="en-US" sz="5000" dirty="0" smtClean="0"/>
              <a:t> </a:t>
            </a:r>
            <a:r>
              <a:rPr lang="en-US" sz="5000" dirty="0" err="1"/>
              <a:t>wajah</a:t>
            </a:r>
            <a:r>
              <a:rPr lang="en-US" sz="5000" dirty="0"/>
              <a:t> </a:t>
            </a:r>
            <a:r>
              <a:rPr lang="en-US" sz="5000" dirty="0" err="1"/>
              <a:t>saat</a:t>
            </a:r>
            <a:r>
              <a:rPr lang="en-US" sz="5000" dirty="0"/>
              <a:t> training </a:t>
            </a:r>
            <a:r>
              <a:rPr lang="en-US" sz="5000" dirty="0" err="1"/>
              <a:t>dilakukan</a:t>
            </a:r>
            <a:r>
              <a:rPr lang="en-US" sz="5000" dirty="0"/>
              <a:t> </a:t>
            </a:r>
            <a:r>
              <a:rPr lang="en-US" sz="5000" dirty="0" err="1"/>
              <a:t>dengan</a:t>
            </a:r>
            <a:r>
              <a:rPr lang="en-US" sz="5000" dirty="0"/>
              <a:t> </a:t>
            </a:r>
            <a:r>
              <a:rPr lang="en-US" sz="5000" dirty="0" err="1"/>
              <a:t>beberapa</a:t>
            </a:r>
            <a:r>
              <a:rPr lang="en-US" sz="5000" dirty="0"/>
              <a:t> </a:t>
            </a:r>
            <a:r>
              <a:rPr lang="en-US" sz="5000" dirty="0" err="1"/>
              <a:t>kriteria</a:t>
            </a:r>
            <a:r>
              <a:rPr lang="en-US" sz="5000" dirty="0"/>
              <a:t> </a:t>
            </a:r>
            <a:r>
              <a:rPr lang="en-US" sz="5000" dirty="0" err="1"/>
              <a:t>yaitu</a:t>
            </a:r>
            <a:r>
              <a:rPr lang="en-US" sz="5000" dirty="0"/>
              <a:t> 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 err="1"/>
              <a:t>menghadap</a:t>
            </a:r>
            <a:r>
              <a:rPr lang="en-US" sz="5000" dirty="0"/>
              <a:t> </a:t>
            </a:r>
            <a:r>
              <a:rPr lang="en-US" sz="5000" dirty="0" err="1"/>
              <a:t>lurus</a:t>
            </a:r>
            <a:r>
              <a:rPr lang="en-US" sz="5000" dirty="0"/>
              <a:t> </a:t>
            </a:r>
            <a:r>
              <a:rPr lang="en-US" sz="5000" dirty="0" err="1"/>
              <a:t>ke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 err="1"/>
              <a:t>dengan</a:t>
            </a:r>
            <a:r>
              <a:rPr lang="en-US" sz="5000" dirty="0"/>
              <a:t> pose yang </a:t>
            </a:r>
            <a:r>
              <a:rPr lang="en-US" sz="5000" dirty="0" err="1"/>
              <a:t>unik</a:t>
            </a:r>
            <a:r>
              <a:rPr lang="en-US" sz="5000" dirty="0"/>
              <a:t> </a:t>
            </a:r>
            <a:r>
              <a:rPr lang="en-US" sz="5000" dirty="0" err="1"/>
              <a:t>atau</a:t>
            </a:r>
            <a:r>
              <a:rPr lang="en-US" sz="5000" dirty="0"/>
              <a:t> </a:t>
            </a:r>
            <a:r>
              <a:rPr lang="en-US" sz="5000" dirty="0" err="1"/>
              <a:t>lucu</a:t>
            </a:r>
            <a:r>
              <a:rPr lang="en-US" sz="5000" dirty="0"/>
              <a:t> </a:t>
            </a:r>
            <a:r>
              <a:rPr lang="en-US" sz="5000" dirty="0" err="1"/>
              <a:t>menghadap</a:t>
            </a:r>
            <a:r>
              <a:rPr lang="en-US" sz="5000" dirty="0"/>
              <a:t> </a:t>
            </a:r>
            <a:r>
              <a:rPr lang="en-US" sz="5000" dirty="0" err="1"/>
              <a:t>lurus</a:t>
            </a:r>
            <a:r>
              <a:rPr lang="en-US" sz="5000" dirty="0"/>
              <a:t> </a:t>
            </a:r>
            <a:r>
              <a:rPr lang="en-US" sz="5000" dirty="0" err="1"/>
              <a:t>ke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samping</a:t>
            </a:r>
            <a:r>
              <a:rPr lang="en-US" sz="5000" dirty="0"/>
              <a:t> </a:t>
            </a:r>
            <a:r>
              <a:rPr lang="en-US" sz="5000" dirty="0" err="1"/>
              <a:t>kanan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 smtClean="0"/>
              <a:t>kamera</a:t>
            </a:r>
            <a:r>
              <a:rPr lang="en-US" sz="50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samping</a:t>
            </a:r>
            <a:r>
              <a:rPr lang="en-US" sz="5000" dirty="0"/>
              <a:t> </a:t>
            </a:r>
            <a:r>
              <a:rPr lang="en-US" sz="5000" dirty="0" err="1"/>
              <a:t>kiri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 </a:t>
            </a:r>
            <a:r>
              <a:rPr lang="en-US" sz="5000" dirty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atas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 smtClean="0"/>
              <a:t>kamera</a:t>
            </a:r>
            <a:r>
              <a:rPr lang="en-US" sz="50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bawah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313855"/>
              </p:ext>
            </p:extLst>
          </p:nvPr>
        </p:nvGraphicFramePr>
        <p:xfrm>
          <a:off x="838200" y="261257"/>
          <a:ext cx="10515600" cy="624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3" name="WhatsApp Video 2020-06-08 at 16.55.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31" end="61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486" y="857884"/>
            <a:ext cx="8793482" cy="4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TERIMA KASIH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3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93" y="329588"/>
            <a:ext cx="5655213" cy="3178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999" y="431465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Kelompok</a:t>
            </a:r>
            <a:r>
              <a:rPr lang="en-US" b="1" dirty="0">
                <a:solidFill>
                  <a:schemeClr val="bg1"/>
                </a:solidFill>
              </a:rPr>
              <a:t> 3: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Carla Aprilia    11180256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Kokom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Komariyah</a:t>
            </a:r>
            <a:r>
              <a:rPr lang="en-US" dirty="0">
                <a:solidFill>
                  <a:schemeClr val="bg1"/>
                </a:solidFill>
              </a:rPr>
              <a:t>   11180420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Putri </a:t>
            </a:r>
            <a:r>
              <a:rPr lang="en-US" dirty="0" err="1">
                <a:solidFill>
                  <a:schemeClr val="bg1"/>
                </a:solidFill>
              </a:rPr>
              <a:t>Ayu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Zulkarnain</a:t>
            </a:r>
            <a:r>
              <a:rPr lang="en-US" dirty="0">
                <a:solidFill>
                  <a:schemeClr val="bg1"/>
                </a:solidFill>
              </a:rPr>
              <a:t>   11180629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Igo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Pradana</a:t>
            </a:r>
            <a:r>
              <a:rPr lang="en-US" dirty="0">
                <a:solidFill>
                  <a:schemeClr val="bg1"/>
                </a:solidFill>
              </a:rPr>
              <a:t>    11180008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Khaerunnisa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Yustianah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Madani</a:t>
            </a:r>
            <a:r>
              <a:rPr lang="en-US" dirty="0">
                <a:solidFill>
                  <a:schemeClr val="bg1"/>
                </a:solidFill>
              </a:rPr>
              <a:t> 11180111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Pengertian</a:t>
            </a:r>
            <a:endParaRPr lang="en-US" sz="4400" dirty="0"/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8909955-C826-415A-93CD-C97A72ED03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421563"/>
              </p:ext>
            </p:extLst>
          </p:nvPr>
        </p:nvGraphicFramePr>
        <p:xfrm>
          <a:off x="1995268" y="2222697"/>
          <a:ext cx="8639908" cy="4431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Latar</a:t>
            </a:r>
            <a:r>
              <a:rPr lang="en-US" sz="4400" dirty="0" smtClean="0"/>
              <a:t> </a:t>
            </a:r>
            <a:r>
              <a:rPr lang="en-US" sz="4400" dirty="0" err="1" smtClean="0"/>
              <a:t>Belakang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183"/>
            <a:ext cx="10515600" cy="4060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/>
              <a:t>absensi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pengenalan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yang </a:t>
            </a:r>
            <a:r>
              <a:rPr lang="en-US" sz="2000" dirty="0" err="1"/>
              <a:t>mengenali</a:t>
            </a:r>
            <a:r>
              <a:rPr lang="en-US" sz="2000" dirty="0"/>
              <a:t> </a:t>
            </a:r>
            <a:r>
              <a:rPr lang="en-US" sz="2000" dirty="0" err="1"/>
              <a:t>ciri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memanfaatkan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Pengelanan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 (Face Recognition).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Pengenalan</a:t>
            </a:r>
            <a:r>
              <a:rPr lang="en-US" sz="2000" dirty="0" smtClean="0"/>
              <a:t> </a:t>
            </a:r>
            <a:r>
              <a:rPr lang="en-US" sz="2000" dirty="0" err="1"/>
              <a:t>wajah</a:t>
            </a:r>
            <a:r>
              <a:rPr lang="en-US" sz="2000" dirty="0"/>
              <a:t> </a:t>
            </a:r>
            <a:r>
              <a:rPr lang="en-US" sz="2000" dirty="0" smtClean="0"/>
              <a:t>kali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Eigenface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android </a:t>
            </a:r>
            <a:r>
              <a:rPr lang="en-US" sz="2000" dirty="0" smtClean="0"/>
              <a:t>yang </a:t>
            </a:r>
            <a:r>
              <a:rPr lang="en-US" sz="2000" dirty="0" err="1" smtClean="0"/>
              <a:t>memiliki</a:t>
            </a:r>
            <a:r>
              <a:rPr lang="en-US" sz="2000" dirty="0" smtClean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keberhasilan</a:t>
            </a:r>
            <a:r>
              <a:rPr lang="en-US" sz="2000" dirty="0"/>
              <a:t> </a:t>
            </a:r>
            <a:r>
              <a:rPr lang="en-US" sz="2000" dirty="0" err="1"/>
              <a:t>berkisar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70% </a:t>
            </a:r>
            <a:r>
              <a:rPr lang="en-US" sz="2000" dirty="0" err="1"/>
              <a:t>hingga</a:t>
            </a:r>
            <a:r>
              <a:rPr lang="en-US" sz="2000" dirty="0"/>
              <a:t> 90</a:t>
            </a:r>
            <a:r>
              <a:rPr lang="en-US" sz="2000" dirty="0" smtClean="0"/>
              <a:t>%.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/>
              <a:t>identitas</a:t>
            </a:r>
            <a:r>
              <a:rPr lang="en-US" sz="2000" dirty="0"/>
              <a:t> </a:t>
            </a:r>
            <a:r>
              <a:rPr lang="en-US" sz="2000" dirty="0" err="1"/>
              <a:t>seseorang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 smtClean="0"/>
              <a:t>karakteristik</a:t>
            </a:r>
            <a:r>
              <a:rPr lang="en-US" sz="2000" dirty="0" smtClean="0"/>
              <a:t> </a:t>
            </a:r>
            <a:r>
              <a:rPr lang="en-US" sz="2000" dirty="0" err="1"/>
              <a:t>alami</a:t>
            </a:r>
            <a:r>
              <a:rPr lang="en-US" sz="2000" dirty="0"/>
              <a:t> </a:t>
            </a:r>
            <a:r>
              <a:rPr lang="en-US" sz="2000" dirty="0" err="1" smtClean="0"/>
              <a:t>manusia</a:t>
            </a:r>
            <a:r>
              <a:rPr lang="en-US" sz="2000" dirty="0" smtClean="0"/>
              <a:t> </a:t>
            </a:r>
            <a:r>
              <a:rPr lang="en-US" sz="2000" dirty="0" err="1" smtClean="0"/>
              <a:t>tersebut</a:t>
            </a:r>
            <a:r>
              <a:rPr lang="en-US" sz="2000" dirty="0" smtClean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fisiologis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perilaku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, </a:t>
            </a:r>
            <a:r>
              <a:rPr lang="en-US" sz="2000" dirty="0" err="1"/>
              <a:t>sidik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, </a:t>
            </a:r>
            <a:r>
              <a:rPr lang="en-US" sz="2000" dirty="0" err="1"/>
              <a:t>suara</a:t>
            </a:r>
            <a:r>
              <a:rPr lang="en-US" sz="2000" dirty="0"/>
              <a:t>, </a:t>
            </a:r>
            <a:r>
              <a:rPr lang="en-US" sz="2000" dirty="0" err="1"/>
              <a:t>telapak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, iris </a:t>
            </a:r>
            <a:r>
              <a:rPr lang="en-US" sz="2000" dirty="0" err="1"/>
              <a:t>dan</a:t>
            </a:r>
            <a:r>
              <a:rPr lang="en-US" sz="2000" dirty="0"/>
              <a:t> retina </a:t>
            </a:r>
            <a:r>
              <a:rPr lang="en-US" sz="2000" dirty="0" err="1"/>
              <a:t>mata</a:t>
            </a:r>
            <a:r>
              <a:rPr lang="en-US" sz="2000" dirty="0"/>
              <a:t>, DNA,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Sistem</a:t>
            </a:r>
            <a:r>
              <a:rPr lang="en-US" sz="2000" dirty="0"/>
              <a:t> yang </a:t>
            </a:r>
            <a:r>
              <a:rPr lang="en-US" sz="2000" dirty="0" err="1"/>
              <a:t>dibangun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web camera </a:t>
            </a:r>
            <a:r>
              <a:rPr lang="en-US" sz="2000" dirty="0" err="1"/>
              <a:t>ataupun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yang </a:t>
            </a:r>
            <a:r>
              <a:rPr lang="en-US" sz="2000" dirty="0" err="1"/>
              <a:t>berbasis</a:t>
            </a:r>
            <a:r>
              <a:rPr lang="en-US" sz="2000" dirty="0"/>
              <a:t> android,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pengenalan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.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dikembangkannya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perekapan</a:t>
            </a:r>
            <a:r>
              <a:rPr lang="en-US" sz="2000" dirty="0"/>
              <a:t> </a:t>
            </a:r>
            <a:r>
              <a:rPr lang="en-US" sz="2000" dirty="0" err="1"/>
              <a:t>kehadiran</a:t>
            </a:r>
            <a:r>
              <a:rPr lang="en-US" sz="2000" dirty="0"/>
              <a:t>. </a:t>
            </a:r>
            <a:endParaRPr lang="en-US" sz="2000" dirty="0" smtClean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909955-C826-415A-93CD-C97A72ED03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477130"/>
              </p:ext>
            </p:extLst>
          </p:nvPr>
        </p:nvGraphicFramePr>
        <p:xfrm>
          <a:off x="838199" y="464234"/>
          <a:ext cx="10385121" cy="588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Luaran</a:t>
            </a:r>
            <a:r>
              <a:rPr lang="en-US" sz="4400" dirty="0"/>
              <a:t> yang </a:t>
            </a:r>
            <a:r>
              <a:rPr lang="en-US" sz="4400" dirty="0" err="1"/>
              <a:t>Diharapkan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5221"/>
            <a:ext cx="10515600" cy="37689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Wajah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dideteksi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dikenali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wajah</a:t>
            </a:r>
            <a:r>
              <a:rPr lang="en-US" sz="2800" dirty="0"/>
              <a:t> yang </a:t>
            </a:r>
            <a:r>
              <a:rPr lang="en-US" sz="2800" dirty="0" err="1"/>
              <a:t>menghadap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depan</a:t>
            </a:r>
            <a:r>
              <a:rPr lang="en-US" sz="2800" dirty="0"/>
              <a:t>,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pencahayaan</a:t>
            </a:r>
            <a:r>
              <a:rPr lang="en-US" sz="2800" dirty="0"/>
              <a:t> yang </a:t>
            </a:r>
            <a:r>
              <a:rPr lang="en-US" sz="2800" dirty="0" err="1"/>
              <a:t>baik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wajah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terhalangi</a:t>
            </a:r>
            <a:r>
              <a:rPr lang="en-US" sz="2800" dirty="0"/>
              <a:t> </a:t>
            </a:r>
            <a:r>
              <a:rPr lang="en-US" sz="2800" dirty="0" err="1"/>
              <a:t>kacamata</a:t>
            </a:r>
            <a:r>
              <a:rPr lang="en-US" sz="2800" dirty="0"/>
              <a:t>, masker, </a:t>
            </a:r>
            <a:r>
              <a:rPr lang="en-US" sz="2800" dirty="0" err="1"/>
              <a:t>ataupun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lainnya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perkuliahan</a:t>
            </a:r>
            <a:r>
              <a:rPr lang="en-US" sz="2800" dirty="0"/>
              <a:t> normal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termaksud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mata</a:t>
            </a:r>
            <a:r>
              <a:rPr lang="en-US" sz="2800" dirty="0"/>
              <a:t> </a:t>
            </a:r>
            <a:r>
              <a:rPr lang="en-US" sz="2800" dirty="0" err="1"/>
              <a:t>kuliah</a:t>
            </a:r>
            <a:r>
              <a:rPr lang="en-US" sz="2800" dirty="0"/>
              <a:t> yang </a:t>
            </a:r>
            <a:r>
              <a:rPr lang="en-US" sz="2800" dirty="0" err="1"/>
              <a:t>diundur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ditunda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Guna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mengenali</a:t>
            </a:r>
            <a:r>
              <a:rPr lang="en-US" sz="2800" dirty="0"/>
              <a:t> </a:t>
            </a:r>
            <a:r>
              <a:rPr lang="en-US" sz="2800" dirty="0" err="1"/>
              <a:t>identitas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Metode</a:t>
            </a:r>
            <a:r>
              <a:rPr lang="en-US" sz="4400" dirty="0" smtClean="0"/>
              <a:t> </a:t>
            </a:r>
            <a:r>
              <a:rPr lang="en-US" sz="4400" dirty="0" err="1" smtClean="0"/>
              <a:t>Pendekatan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1353"/>
            <a:ext cx="10515600" cy="3969340"/>
          </a:xfrm>
        </p:spPr>
        <p:txBody>
          <a:bodyPr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800" dirty="0" err="1"/>
              <a:t>Pendifinisian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 smtClean="0"/>
              <a:t>dibangun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Identifikasi</a:t>
            </a:r>
            <a:r>
              <a:rPr lang="en-US" sz="1800" dirty="0" smtClean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,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wajah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android 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Menetapkan</a:t>
            </a:r>
            <a:r>
              <a:rPr lang="en-US" sz="1800" dirty="0" smtClean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identifikasi</a:t>
            </a:r>
            <a:r>
              <a:rPr lang="en-US" sz="1800" dirty="0"/>
              <a:t> </a:t>
            </a:r>
            <a:r>
              <a:rPr lang="en-US" sz="1800" dirty="0" err="1"/>
              <a:t>wajah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</a:t>
            </a:r>
            <a:r>
              <a:rPr lang="en-US" sz="1800" dirty="0" smtClean="0"/>
              <a:t>android.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Pengumoyan</a:t>
            </a:r>
            <a:r>
              <a:rPr lang="en-US" sz="1800" dirty="0" smtClean="0"/>
              <a:t> </a:t>
            </a:r>
            <a:r>
              <a:rPr lang="en-US" sz="1800" dirty="0"/>
              <a:t>data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studi</a:t>
            </a:r>
            <a:r>
              <a:rPr lang="en-US" sz="1800" dirty="0"/>
              <a:t> </a:t>
            </a:r>
            <a:r>
              <a:rPr lang="en-US" sz="1800" dirty="0" err="1"/>
              <a:t>kepustakaan</a:t>
            </a:r>
            <a:r>
              <a:rPr lang="en-US" sz="1800" dirty="0"/>
              <a:t> yang </a:t>
            </a:r>
            <a:r>
              <a:rPr lang="en-US" sz="1800" dirty="0" err="1"/>
              <a:t>berhubungan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pembuatan</a:t>
            </a:r>
            <a:r>
              <a:rPr lang="en-US" sz="1800" dirty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/>
              <a:t>pemodelan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mengumpulkan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hal-hal</a:t>
            </a:r>
            <a:r>
              <a:rPr lang="en-US" sz="1800" dirty="0"/>
              <a:t> 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/>
              <a:t>perancangan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pengembangan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desain</a:t>
            </a:r>
            <a:r>
              <a:rPr lang="en-US" sz="1800" dirty="0"/>
              <a:t> basis data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data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pembuatan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program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Pengujian</a:t>
            </a:r>
            <a:r>
              <a:rPr lang="en-US" sz="1800" dirty="0" smtClean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dokumentasi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 smtClean="0"/>
              <a:t>pengujian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Pengambilan</a:t>
            </a:r>
            <a:r>
              <a:rPr lang="en-US" sz="1800" dirty="0" smtClean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pengujian</a:t>
            </a:r>
            <a:r>
              <a:rPr lang="en-US" sz="1800" dirty="0"/>
              <a:t> yang </a:t>
            </a:r>
            <a:r>
              <a:rPr lang="en-US" sz="1800" dirty="0" err="1"/>
              <a:t>dilakukan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5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600" dirty="0"/>
              <a:t>PELAKSANAAN </a:t>
            </a:r>
            <a:r>
              <a:rPr lang="id-ID" sz="3600" dirty="0" smtClean="0"/>
              <a:t>PROGRAM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38200" y="1990321"/>
            <a:ext cx="10378440" cy="303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desktop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Pembuatan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dimulai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codingan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NoFaceException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FaceDetector.php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link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code source yang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diinginkan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https://github.com/mauricesvay/php-facedetection/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code source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download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selanjutnya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pindahkan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folder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folder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xampp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htdocs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http://localhost/php-facedetection-master/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boleh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diubah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11245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66948" y="449194"/>
            <a:ext cx="10263052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Selanjutnya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kedua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kali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kita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 Studio yang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diunduh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playstore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3671" r="73199" b="81281"/>
          <a:stretch/>
        </p:blipFill>
        <p:spPr bwMode="auto">
          <a:xfrm>
            <a:off x="4349931" y="2220686"/>
            <a:ext cx="3526972" cy="4049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143887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PGO-Blackboard">
      <a:dk1>
        <a:sysClr val="windowText" lastClr="000000"/>
      </a:dk1>
      <a:lt1>
        <a:sysClr val="window" lastClr="FFFFFF"/>
      </a:lt1>
      <a:dk2>
        <a:srgbClr val="013D9A"/>
      </a:dk2>
      <a:lt2>
        <a:srgbClr val="E88388"/>
      </a:lt2>
      <a:accent1>
        <a:srgbClr val="A8CC8C"/>
      </a:accent1>
      <a:accent2>
        <a:srgbClr val="DBAB79"/>
      </a:accent2>
      <a:accent3>
        <a:srgbClr val="71BEF2"/>
      </a:accent3>
      <a:accent4>
        <a:srgbClr val="D290E4"/>
      </a:accent4>
      <a:accent5>
        <a:srgbClr val="66C2CD"/>
      </a:accent5>
      <a:accent6>
        <a:srgbClr val="F8F87B"/>
      </a:accent6>
      <a:hlink>
        <a:srgbClr val="EE3F53"/>
      </a:hlink>
      <a:folHlink>
        <a:srgbClr val="EE3F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FF0E8116-280C-4537-B53C-E8C652D4D13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02D1896B-D04C-4F2C-B452-688E94A9A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0111_T_PGO_Chalkboard-16_9</Template>
  <TotalTime>278</TotalTime>
  <Words>601</Words>
  <Application>Microsoft Office PowerPoint</Application>
  <PresentationFormat>Widescreen</PresentationFormat>
  <Paragraphs>82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ChalkPaint</vt:lpstr>
      <vt:lpstr>Times New Roman</vt:lpstr>
      <vt:lpstr>1_Custom Design</vt:lpstr>
      <vt:lpstr>Custom Design</vt:lpstr>
      <vt:lpstr>APLIKASI FACE RECOGNITION</vt:lpstr>
      <vt:lpstr>PowerPoint Presentation</vt:lpstr>
      <vt:lpstr>Pengertian</vt:lpstr>
      <vt:lpstr>Latar Belakang</vt:lpstr>
      <vt:lpstr>PowerPoint Presentation</vt:lpstr>
      <vt:lpstr>Luaran yang Diharapkan</vt:lpstr>
      <vt:lpstr>Metode Pendekatan</vt:lpstr>
      <vt:lpstr>PELAKSANAAN PROGRAM</vt:lpstr>
      <vt:lpstr>PowerPoint Presentation</vt:lpstr>
      <vt:lpstr>PowerPoint Presentation</vt:lpstr>
      <vt:lpstr>HASIL DAN PEMBAHASAN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Putri</dc:creator>
  <dc:description>© Copyright PresentationGo.com</dc:description>
  <cp:lastModifiedBy>Putri</cp:lastModifiedBy>
  <cp:revision>20</cp:revision>
  <dcterms:created xsi:type="dcterms:W3CDTF">2020-06-11T16:33:52Z</dcterms:created>
  <dcterms:modified xsi:type="dcterms:W3CDTF">2020-06-16T06:39:17Z</dcterms:modified>
  <cp:category>Templates</cp:category>
</cp:coreProperties>
</file>